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310" r:id="rId3"/>
    <p:sldId id="309" r:id="rId4"/>
    <p:sldId id="258" r:id="rId5"/>
    <p:sldId id="260" r:id="rId6"/>
    <p:sldId id="262" r:id="rId7"/>
    <p:sldId id="263" r:id="rId8"/>
    <p:sldId id="311" r:id="rId9"/>
    <p:sldId id="303" r:id="rId10"/>
    <p:sldId id="295" r:id="rId11"/>
    <p:sldId id="296" r:id="rId12"/>
    <p:sldId id="312" r:id="rId13"/>
    <p:sldId id="298" r:id="rId14"/>
    <p:sldId id="261" r:id="rId15"/>
    <p:sldId id="267" r:id="rId16"/>
    <p:sldId id="275" r:id="rId17"/>
    <p:sldId id="277" r:id="rId18"/>
    <p:sldId id="323" r:id="rId19"/>
    <p:sldId id="306" r:id="rId20"/>
    <p:sldId id="307" r:id="rId21"/>
    <p:sldId id="299" r:id="rId22"/>
    <p:sldId id="300" r:id="rId23"/>
    <p:sldId id="259" r:id="rId24"/>
    <p:sldId id="301" r:id="rId25"/>
    <p:sldId id="302" r:id="rId26"/>
    <p:sldId id="308" r:id="rId27"/>
    <p:sldId id="304" r:id="rId28"/>
    <p:sldId id="278" r:id="rId29"/>
    <p:sldId id="280" r:id="rId30"/>
    <p:sldId id="313" r:id="rId31"/>
    <p:sldId id="314" r:id="rId32"/>
    <p:sldId id="315" r:id="rId33"/>
    <p:sldId id="322" r:id="rId34"/>
    <p:sldId id="266" r:id="rId35"/>
    <p:sldId id="270" r:id="rId36"/>
    <p:sldId id="271" r:id="rId37"/>
    <p:sldId id="317" r:id="rId38"/>
    <p:sldId id="318" r:id="rId39"/>
    <p:sldId id="268" r:id="rId40"/>
    <p:sldId id="26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BCB62B-3E37-43BF-85E8-2EA417C8B4B8}" v="46" dt="2020-04-25T16:00:38.0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ihad Azad" userId="bc23873403195d22" providerId="LiveId" clId="{6DBCB62B-3E37-43BF-85E8-2EA417C8B4B8}"/>
    <pc:docChg chg="undo custSel mod addSld delSld modSld">
      <pc:chgData name="Zihad Azad" userId="bc23873403195d22" providerId="LiveId" clId="{6DBCB62B-3E37-43BF-85E8-2EA417C8B4B8}" dt="2020-04-25T16:00:53.989" v="147" actId="17032"/>
      <pc:docMkLst>
        <pc:docMk/>
      </pc:docMkLst>
      <pc:sldChg chg="addSp delSp modSp mod setBg">
        <pc:chgData name="Zihad Azad" userId="bc23873403195d22" providerId="LiveId" clId="{6DBCB62B-3E37-43BF-85E8-2EA417C8B4B8}" dt="2020-04-25T15:49:46.518" v="44" actId="20577"/>
        <pc:sldMkLst>
          <pc:docMk/>
          <pc:sldMk cId="591853461" sldId="310"/>
        </pc:sldMkLst>
        <pc:spChg chg="mod">
          <ac:chgData name="Zihad Azad" userId="bc23873403195d22" providerId="LiveId" clId="{6DBCB62B-3E37-43BF-85E8-2EA417C8B4B8}" dt="2020-04-25T15:48:47.556" v="6" actId="26606"/>
          <ac:spMkLst>
            <pc:docMk/>
            <pc:sldMk cId="591853461" sldId="310"/>
            <ac:spMk id="2" creationId="{4CA693FC-7F2D-4224-B23D-A408F35E4E13}"/>
          </ac:spMkLst>
        </pc:spChg>
        <pc:spChg chg="add del">
          <ac:chgData name="Zihad Azad" userId="bc23873403195d22" providerId="LiveId" clId="{6DBCB62B-3E37-43BF-85E8-2EA417C8B4B8}" dt="2020-04-25T15:48:47.556" v="6" actId="26606"/>
          <ac:spMkLst>
            <pc:docMk/>
            <pc:sldMk cId="591853461" sldId="310"/>
            <ac:spMk id="3" creationId="{6BF48C21-EA36-4267-8741-FF6F374803B1}"/>
          </ac:spMkLst>
        </pc:spChg>
        <pc:spChg chg="add del">
          <ac:chgData name="Zihad Azad" userId="bc23873403195d22" providerId="LiveId" clId="{6DBCB62B-3E37-43BF-85E8-2EA417C8B4B8}" dt="2020-04-25T15:48:41.572" v="1" actId="26606"/>
          <ac:spMkLst>
            <pc:docMk/>
            <pc:sldMk cId="591853461" sldId="310"/>
            <ac:spMk id="10" creationId="{68575C10-8187-4AC4-AD72-C754EAFD2867}"/>
          </ac:spMkLst>
        </pc:spChg>
        <pc:spChg chg="add del">
          <ac:chgData name="Zihad Azad" userId="bc23873403195d22" providerId="LiveId" clId="{6DBCB62B-3E37-43BF-85E8-2EA417C8B4B8}" dt="2020-04-25T15:48:46.469" v="3" actId="26606"/>
          <ac:spMkLst>
            <pc:docMk/>
            <pc:sldMk cId="591853461" sldId="310"/>
            <ac:spMk id="14" creationId="{6BF48C21-EA36-4267-8741-FF6F374803B1}"/>
          </ac:spMkLst>
        </pc:spChg>
        <pc:spChg chg="add del">
          <ac:chgData name="Zihad Azad" userId="bc23873403195d22" providerId="LiveId" clId="{6DBCB62B-3E37-43BF-85E8-2EA417C8B4B8}" dt="2020-04-25T15:48:46.469" v="3" actId="26606"/>
          <ac:spMkLst>
            <pc:docMk/>
            <pc:sldMk cId="591853461" sldId="310"/>
            <ac:spMk id="15" creationId="{59A309A7-1751-4ABE-A3C1-EEC40366AD89}"/>
          </ac:spMkLst>
        </pc:spChg>
        <pc:spChg chg="add del">
          <ac:chgData name="Zihad Azad" userId="bc23873403195d22" providerId="LiveId" clId="{6DBCB62B-3E37-43BF-85E8-2EA417C8B4B8}" dt="2020-04-25T15:48:46.469" v="3" actId="26606"/>
          <ac:spMkLst>
            <pc:docMk/>
            <pc:sldMk cId="591853461" sldId="310"/>
            <ac:spMk id="16" creationId="{967D8EB6-EAE1-4F9C-B398-83321E287204}"/>
          </ac:spMkLst>
        </pc:spChg>
        <pc:spChg chg="add del">
          <ac:chgData name="Zihad Azad" userId="bc23873403195d22" providerId="LiveId" clId="{6DBCB62B-3E37-43BF-85E8-2EA417C8B4B8}" dt="2020-04-25T15:48:47.525" v="5" actId="26606"/>
          <ac:spMkLst>
            <pc:docMk/>
            <pc:sldMk cId="591853461" sldId="310"/>
            <ac:spMk id="18" creationId="{3A5B4632-C963-4296-86F0-79AA9EA5AE98}"/>
          </ac:spMkLst>
        </pc:spChg>
        <pc:spChg chg="add">
          <ac:chgData name="Zihad Azad" userId="bc23873403195d22" providerId="LiveId" clId="{6DBCB62B-3E37-43BF-85E8-2EA417C8B4B8}" dt="2020-04-25T15:48:47.556" v="6" actId="26606"/>
          <ac:spMkLst>
            <pc:docMk/>
            <pc:sldMk cId="591853461" sldId="310"/>
            <ac:spMk id="21" creationId="{68575C10-8187-4AC4-AD72-C754EAFD2867}"/>
          </ac:spMkLst>
        </pc:spChg>
        <pc:graphicFrameChg chg="add del">
          <ac:chgData name="Zihad Azad" userId="bc23873403195d22" providerId="LiveId" clId="{6DBCB62B-3E37-43BF-85E8-2EA417C8B4B8}" dt="2020-04-25T15:48:41.572" v="1" actId="26606"/>
          <ac:graphicFrameMkLst>
            <pc:docMk/>
            <pc:sldMk cId="591853461" sldId="310"/>
            <ac:graphicFrameMk id="5" creationId="{E9BA711A-CAC6-4A9A-88D4-17D528049E55}"/>
          </ac:graphicFrameMkLst>
        </pc:graphicFrameChg>
        <pc:graphicFrameChg chg="add del">
          <ac:chgData name="Zihad Azad" userId="bc23873403195d22" providerId="LiveId" clId="{6DBCB62B-3E37-43BF-85E8-2EA417C8B4B8}" dt="2020-04-25T15:48:47.525" v="5" actId="26606"/>
          <ac:graphicFrameMkLst>
            <pc:docMk/>
            <pc:sldMk cId="591853461" sldId="310"/>
            <ac:graphicFrameMk id="19" creationId="{7714B89C-2F18-4097-8C3E-D8B0E4573F51}"/>
          </ac:graphicFrameMkLst>
        </pc:graphicFrameChg>
        <pc:graphicFrameChg chg="add mod">
          <ac:chgData name="Zihad Azad" userId="bc23873403195d22" providerId="LiveId" clId="{6DBCB62B-3E37-43BF-85E8-2EA417C8B4B8}" dt="2020-04-25T15:49:46.518" v="44" actId="20577"/>
          <ac:graphicFrameMkLst>
            <pc:docMk/>
            <pc:sldMk cId="591853461" sldId="310"/>
            <ac:graphicFrameMk id="23" creationId="{E9BA711A-CAC6-4A9A-88D4-17D528049E55}"/>
          </ac:graphicFrameMkLst>
        </pc:graphicFrameChg>
        <pc:picChg chg="add del">
          <ac:chgData name="Zihad Azad" userId="bc23873403195d22" providerId="LiveId" clId="{6DBCB62B-3E37-43BF-85E8-2EA417C8B4B8}" dt="2020-04-25T15:48:46.469" v="3" actId="26606"/>
          <ac:picMkLst>
            <pc:docMk/>
            <pc:sldMk cId="591853461" sldId="310"/>
            <ac:picMk id="7" creationId="{5F1E092A-A0AA-4540-B3E8-D7E216EC97A3}"/>
          </ac:picMkLst>
        </pc:picChg>
        <pc:cxnChg chg="add del">
          <ac:chgData name="Zihad Azad" userId="bc23873403195d22" providerId="LiveId" clId="{6DBCB62B-3E37-43BF-85E8-2EA417C8B4B8}" dt="2020-04-25T15:48:41.572" v="1" actId="26606"/>
          <ac:cxnSpMkLst>
            <pc:docMk/>
            <pc:sldMk cId="591853461" sldId="310"/>
            <ac:cxnSpMk id="12" creationId="{74E776C9-ED67-41B7-B3A3-4DF76EF3ACEE}"/>
          </ac:cxnSpMkLst>
        </pc:cxnChg>
        <pc:cxnChg chg="add">
          <ac:chgData name="Zihad Azad" userId="bc23873403195d22" providerId="LiveId" clId="{6DBCB62B-3E37-43BF-85E8-2EA417C8B4B8}" dt="2020-04-25T15:48:47.556" v="6" actId="26606"/>
          <ac:cxnSpMkLst>
            <pc:docMk/>
            <pc:sldMk cId="591853461" sldId="310"/>
            <ac:cxnSpMk id="22" creationId="{74E776C9-ED67-41B7-B3A3-4DF76EF3ACEE}"/>
          </ac:cxnSpMkLst>
        </pc:cxnChg>
      </pc:sldChg>
      <pc:sldChg chg="addSp delSp modSp new mod setBg setClrOvrMap">
        <pc:chgData name="Zihad Azad" userId="bc23873403195d22" providerId="LiveId" clId="{6DBCB62B-3E37-43BF-85E8-2EA417C8B4B8}" dt="2020-04-25T15:53:28.895" v="102" actId="17032"/>
        <pc:sldMkLst>
          <pc:docMk/>
          <pc:sldMk cId="324501531" sldId="319"/>
        </pc:sldMkLst>
        <pc:spChg chg="mod">
          <ac:chgData name="Zihad Azad" userId="bc23873403195d22" providerId="LiveId" clId="{6DBCB62B-3E37-43BF-85E8-2EA417C8B4B8}" dt="2020-04-25T15:53:28.895" v="102" actId="17032"/>
          <ac:spMkLst>
            <pc:docMk/>
            <pc:sldMk cId="324501531" sldId="319"/>
            <ac:spMk id="2" creationId="{FB6265D3-B3A7-4EDA-B2DE-E078473EBE91}"/>
          </ac:spMkLst>
        </pc:spChg>
        <pc:spChg chg="del">
          <ac:chgData name="Zihad Azad" userId="bc23873403195d22" providerId="LiveId" clId="{6DBCB62B-3E37-43BF-85E8-2EA417C8B4B8}" dt="2020-04-25T15:52:10.664" v="62"/>
          <ac:spMkLst>
            <pc:docMk/>
            <pc:sldMk cId="324501531" sldId="319"/>
            <ac:spMk id="3" creationId="{144396BA-105F-4FB8-9853-FBD057A7DA44}"/>
          </ac:spMkLst>
        </pc:spChg>
        <pc:spChg chg="add del">
          <ac:chgData name="Zihad Azad" userId="bc23873403195d22" providerId="LiveId" clId="{6DBCB62B-3E37-43BF-85E8-2EA417C8B4B8}" dt="2020-04-25T15:52:31.304" v="78" actId="26606"/>
          <ac:spMkLst>
            <pc:docMk/>
            <pc:sldMk cId="324501531" sldId="319"/>
            <ac:spMk id="6" creationId="{7CA0DAA6-33B8-4A25-810D-2F4D816FB40E}"/>
          </ac:spMkLst>
        </pc:spChg>
        <pc:spChg chg="add del">
          <ac:chgData name="Zihad Azad" userId="bc23873403195d22" providerId="LiveId" clId="{6DBCB62B-3E37-43BF-85E8-2EA417C8B4B8}" dt="2020-04-25T15:52:17.892" v="68" actId="26606"/>
          <ac:spMkLst>
            <pc:docMk/>
            <pc:sldMk cId="324501531" sldId="319"/>
            <ac:spMk id="8" creationId="{F3E690F7-D624-4C4C-ACFC-493F9EC50E40}"/>
          </ac:spMkLst>
        </pc:spChg>
        <pc:spChg chg="add del">
          <ac:chgData name="Zihad Azad" userId="bc23873403195d22" providerId="LiveId" clId="{6DBCB62B-3E37-43BF-85E8-2EA417C8B4B8}" dt="2020-04-25T15:52:15.091" v="64" actId="26606"/>
          <ac:spMkLst>
            <pc:docMk/>
            <pc:sldMk cId="324501531" sldId="319"/>
            <ac:spMk id="9" creationId="{16C5FA50-8D52-4617-AF91-5C7B1C8352F1}"/>
          </ac:spMkLst>
        </pc:spChg>
        <pc:spChg chg="add del">
          <ac:chgData name="Zihad Azad" userId="bc23873403195d22" providerId="LiveId" clId="{6DBCB62B-3E37-43BF-85E8-2EA417C8B4B8}" dt="2020-04-25T15:52:35.097" v="80" actId="26606"/>
          <ac:spMkLst>
            <pc:docMk/>
            <pc:sldMk cId="324501531" sldId="319"/>
            <ac:spMk id="10" creationId="{16C5FA50-8D52-4617-AF91-5C7B1C8352F1}"/>
          </ac:spMkLst>
        </pc:spChg>
        <pc:spChg chg="add del">
          <ac:chgData name="Zihad Azad" userId="bc23873403195d22" providerId="LiveId" clId="{6DBCB62B-3E37-43BF-85E8-2EA417C8B4B8}" dt="2020-04-25T15:52:15.091" v="64" actId="26606"/>
          <ac:spMkLst>
            <pc:docMk/>
            <pc:sldMk cId="324501531" sldId="319"/>
            <ac:spMk id="11" creationId="{E223798C-12AD-4B0C-A50C-D676347D67CF}"/>
          </ac:spMkLst>
        </pc:spChg>
        <pc:spChg chg="add del">
          <ac:chgData name="Zihad Azad" userId="bc23873403195d22" providerId="LiveId" clId="{6DBCB62B-3E37-43BF-85E8-2EA417C8B4B8}" dt="2020-04-25T15:52:35.097" v="80" actId="26606"/>
          <ac:spMkLst>
            <pc:docMk/>
            <pc:sldMk cId="324501531" sldId="319"/>
            <ac:spMk id="12" creationId="{E223798C-12AD-4B0C-A50C-D676347D67CF}"/>
          </ac:spMkLst>
        </pc:spChg>
        <pc:spChg chg="add del">
          <ac:chgData name="Zihad Azad" userId="bc23873403195d22" providerId="LiveId" clId="{6DBCB62B-3E37-43BF-85E8-2EA417C8B4B8}" dt="2020-04-25T15:52:16.550" v="66" actId="26606"/>
          <ac:spMkLst>
            <pc:docMk/>
            <pc:sldMk cId="324501531" sldId="319"/>
            <ac:spMk id="13" creationId="{7CA0DAA6-33B8-4A25-810D-2F4D816FB40E}"/>
          </ac:spMkLst>
        </pc:spChg>
        <pc:spChg chg="add del">
          <ac:chgData name="Zihad Azad" userId="bc23873403195d22" providerId="LiveId" clId="{6DBCB62B-3E37-43BF-85E8-2EA417C8B4B8}" dt="2020-04-25T15:52:36.106" v="82" actId="26606"/>
          <ac:spMkLst>
            <pc:docMk/>
            <pc:sldMk cId="324501531" sldId="319"/>
            <ac:spMk id="14" creationId="{62FDD41C-C81A-4563-BB79-4B80E16E410B}"/>
          </ac:spMkLst>
        </pc:spChg>
        <pc:spChg chg="add del">
          <ac:chgData name="Zihad Azad" userId="bc23873403195d22" providerId="LiveId" clId="{6DBCB62B-3E37-43BF-85E8-2EA417C8B4B8}" dt="2020-04-25T15:52:17.892" v="68" actId="26606"/>
          <ac:spMkLst>
            <pc:docMk/>
            <pc:sldMk cId="324501531" sldId="319"/>
            <ac:spMk id="15" creationId="{E48B6BD6-5DED-4B86-A4B3-D35037F68FC4}"/>
          </ac:spMkLst>
        </pc:spChg>
        <pc:spChg chg="add del">
          <ac:chgData name="Zihad Azad" userId="bc23873403195d22" providerId="LiveId" clId="{6DBCB62B-3E37-43BF-85E8-2EA417C8B4B8}" dt="2020-04-25T15:52:17.892" v="68" actId="26606"/>
          <ac:spMkLst>
            <pc:docMk/>
            <pc:sldMk cId="324501531" sldId="319"/>
            <ac:spMk id="16" creationId="{233F6408-E1FB-40EE-933F-488D38CCC73F}"/>
          </ac:spMkLst>
        </pc:spChg>
        <pc:spChg chg="add del">
          <ac:chgData name="Zihad Azad" userId="bc23873403195d22" providerId="LiveId" clId="{6DBCB62B-3E37-43BF-85E8-2EA417C8B4B8}" dt="2020-04-25T15:52:17.892" v="68" actId="26606"/>
          <ac:spMkLst>
            <pc:docMk/>
            <pc:sldMk cId="324501531" sldId="319"/>
            <ac:spMk id="17" creationId="{F055C0C5-567C-4C02-83F3-B427BC740697}"/>
          </ac:spMkLst>
        </pc:spChg>
        <pc:spChg chg="add del">
          <ac:chgData name="Zihad Azad" userId="bc23873403195d22" providerId="LiveId" clId="{6DBCB62B-3E37-43BF-85E8-2EA417C8B4B8}" dt="2020-04-25T15:52:45.668" v="84" actId="26606"/>
          <ac:spMkLst>
            <pc:docMk/>
            <pc:sldMk cId="324501531" sldId="319"/>
            <ac:spMk id="18" creationId="{D092DDD8-6B92-4057-A2DA-D49B2123F58F}"/>
          </ac:spMkLst>
        </pc:spChg>
        <pc:spChg chg="add del">
          <ac:chgData name="Zihad Azad" userId="bc23873403195d22" providerId="LiveId" clId="{6DBCB62B-3E37-43BF-85E8-2EA417C8B4B8}" dt="2020-04-25T15:52:18.875" v="70" actId="26606"/>
          <ac:spMkLst>
            <pc:docMk/>
            <pc:sldMk cId="324501531" sldId="319"/>
            <ac:spMk id="19" creationId="{F60FCA6E-0894-46CD-BD49-5955A51E0084}"/>
          </ac:spMkLst>
        </pc:spChg>
        <pc:spChg chg="add del">
          <ac:chgData name="Zihad Azad" userId="bc23873403195d22" providerId="LiveId" clId="{6DBCB62B-3E37-43BF-85E8-2EA417C8B4B8}" dt="2020-04-25T15:52:18.875" v="70" actId="26606"/>
          <ac:spMkLst>
            <pc:docMk/>
            <pc:sldMk cId="324501531" sldId="319"/>
            <ac:spMk id="20" creationId="{E78C6E4B-A1F1-4B6C-97EC-BE997495D6AC}"/>
          </ac:spMkLst>
        </pc:spChg>
        <pc:spChg chg="add del">
          <ac:chgData name="Zihad Azad" userId="bc23873403195d22" providerId="LiveId" clId="{6DBCB62B-3E37-43BF-85E8-2EA417C8B4B8}" dt="2020-04-25T15:52:18.875" v="70" actId="26606"/>
          <ac:spMkLst>
            <pc:docMk/>
            <pc:sldMk cId="324501531" sldId="319"/>
            <ac:spMk id="21" creationId="{2DFB2827-B889-4917-A49D-CA81C7B2DEEC}"/>
          </ac:spMkLst>
        </pc:spChg>
        <pc:spChg chg="add del">
          <ac:chgData name="Zihad Azad" userId="bc23873403195d22" providerId="LiveId" clId="{6DBCB62B-3E37-43BF-85E8-2EA417C8B4B8}" dt="2020-04-25T15:53:08.311" v="94" actId="26606"/>
          <ac:spMkLst>
            <pc:docMk/>
            <pc:sldMk cId="324501531" sldId="319"/>
            <ac:spMk id="22" creationId="{233F6408-E1FB-40EE-933F-488D38CCC73F}"/>
          </ac:spMkLst>
        </pc:spChg>
        <pc:spChg chg="add del">
          <ac:chgData name="Zihad Azad" userId="bc23873403195d22" providerId="LiveId" clId="{6DBCB62B-3E37-43BF-85E8-2EA417C8B4B8}" dt="2020-04-25T15:52:19.453" v="72" actId="26606"/>
          <ac:spMkLst>
            <pc:docMk/>
            <pc:sldMk cId="324501531" sldId="319"/>
            <ac:spMk id="23" creationId="{80807A47-92B9-4B84-8260-DCFD1F534A36}"/>
          </ac:spMkLst>
        </pc:spChg>
        <pc:spChg chg="add del">
          <ac:chgData name="Zihad Azad" userId="bc23873403195d22" providerId="LiveId" clId="{6DBCB62B-3E37-43BF-85E8-2EA417C8B4B8}" dt="2020-04-25T15:52:19.453" v="72" actId="26606"/>
          <ac:spMkLst>
            <pc:docMk/>
            <pc:sldMk cId="324501531" sldId="319"/>
            <ac:spMk id="24" creationId="{F2B38F72-8FC4-4001-8C67-FA6B86DEC767}"/>
          </ac:spMkLst>
        </pc:spChg>
        <pc:spChg chg="add del">
          <ac:chgData name="Zihad Azad" userId="bc23873403195d22" providerId="LiveId" clId="{6DBCB62B-3E37-43BF-85E8-2EA417C8B4B8}" dt="2020-04-25T15:53:08.311" v="94" actId="26606"/>
          <ac:spMkLst>
            <pc:docMk/>
            <pc:sldMk cId="324501531" sldId="319"/>
            <ac:spMk id="25" creationId="{F055C0C5-567C-4C02-83F3-B427BC740697}"/>
          </ac:spMkLst>
        </pc:spChg>
        <pc:spChg chg="add del">
          <ac:chgData name="Zihad Azad" userId="bc23873403195d22" providerId="LiveId" clId="{6DBCB62B-3E37-43BF-85E8-2EA417C8B4B8}" dt="2020-04-25T15:52:21.551" v="74" actId="26606"/>
          <ac:spMkLst>
            <pc:docMk/>
            <pc:sldMk cId="324501531" sldId="319"/>
            <ac:spMk id="26" creationId="{16C5FA50-8D52-4617-AF91-5C7B1C8352F1}"/>
          </ac:spMkLst>
        </pc:spChg>
        <pc:spChg chg="add del">
          <ac:chgData name="Zihad Azad" userId="bc23873403195d22" providerId="LiveId" clId="{6DBCB62B-3E37-43BF-85E8-2EA417C8B4B8}" dt="2020-04-25T15:52:21.551" v="74" actId="26606"/>
          <ac:spMkLst>
            <pc:docMk/>
            <pc:sldMk cId="324501531" sldId="319"/>
            <ac:spMk id="27" creationId="{E223798C-12AD-4B0C-A50C-D676347D67CF}"/>
          </ac:spMkLst>
        </pc:spChg>
        <pc:spChg chg="add del">
          <ac:chgData name="Zihad Azad" userId="bc23873403195d22" providerId="LiveId" clId="{6DBCB62B-3E37-43BF-85E8-2EA417C8B4B8}" dt="2020-04-25T15:53:08.311" v="94" actId="26606"/>
          <ac:spMkLst>
            <pc:docMk/>
            <pc:sldMk cId="324501531" sldId="319"/>
            <ac:spMk id="28" creationId="{E309DF7D-B87B-4D58-B4EA-1AAAF9C16648}"/>
          </ac:spMkLst>
        </pc:spChg>
        <pc:spChg chg="add del">
          <ac:chgData name="Zihad Azad" userId="bc23873403195d22" providerId="LiveId" clId="{6DBCB62B-3E37-43BF-85E8-2EA417C8B4B8}" dt="2020-04-25T15:53:08.311" v="94" actId="26606"/>
          <ac:spMkLst>
            <pc:docMk/>
            <pc:sldMk cId="324501531" sldId="319"/>
            <ac:spMk id="29" creationId="{E48B6BD6-5DED-4B86-A4B3-D35037F68FC4}"/>
          </ac:spMkLst>
        </pc:spChg>
        <pc:spChg chg="add del">
          <ac:chgData name="Zihad Azad" userId="bc23873403195d22" providerId="LiveId" clId="{6DBCB62B-3E37-43BF-85E8-2EA417C8B4B8}" dt="2020-04-25T15:53:08.311" v="93" actId="26606"/>
          <ac:spMkLst>
            <pc:docMk/>
            <pc:sldMk cId="324501531" sldId="319"/>
            <ac:spMk id="34" creationId="{E45B1D5C-0827-4AF0-8186-11FC5A8B8B92}"/>
          </ac:spMkLst>
        </pc:spChg>
        <pc:spChg chg="add del">
          <ac:chgData name="Zihad Azad" userId="bc23873403195d22" providerId="LiveId" clId="{6DBCB62B-3E37-43BF-85E8-2EA417C8B4B8}" dt="2020-04-25T15:53:08.311" v="93" actId="26606"/>
          <ac:spMkLst>
            <pc:docMk/>
            <pc:sldMk cId="324501531" sldId="319"/>
            <ac:spMk id="36" creationId="{99413ED5-9ED4-4772-BCE4-2BCAE6B12E35}"/>
          </ac:spMkLst>
        </pc:spChg>
        <pc:spChg chg="add del">
          <ac:chgData name="Zihad Azad" userId="bc23873403195d22" providerId="LiveId" clId="{6DBCB62B-3E37-43BF-85E8-2EA417C8B4B8}" dt="2020-04-25T15:53:08.311" v="93" actId="26606"/>
          <ac:spMkLst>
            <pc:docMk/>
            <pc:sldMk cId="324501531" sldId="319"/>
            <ac:spMk id="38" creationId="{04357C93-F0CB-4A1C-8F77-4E9063789819}"/>
          </ac:spMkLst>
        </pc:spChg>
        <pc:spChg chg="add del">
          <ac:chgData name="Zihad Azad" userId="bc23873403195d22" providerId="LiveId" clId="{6DBCB62B-3E37-43BF-85E8-2EA417C8B4B8}" dt="2020-04-25T15:53:08.311" v="93" actId="26606"/>
          <ac:spMkLst>
            <pc:docMk/>
            <pc:sldMk cId="324501531" sldId="319"/>
            <ac:spMk id="40" creationId="{90F533E9-6690-41A8-A372-4C6C622D028D}"/>
          </ac:spMkLst>
        </pc:spChg>
        <pc:spChg chg="add del">
          <ac:chgData name="Zihad Azad" userId="bc23873403195d22" providerId="LiveId" clId="{6DBCB62B-3E37-43BF-85E8-2EA417C8B4B8}" dt="2020-04-25T15:53:23.175" v="101" actId="26606"/>
          <ac:spMkLst>
            <pc:docMk/>
            <pc:sldMk cId="324501531" sldId="319"/>
            <ac:spMk id="42" creationId="{7CA0DAA6-33B8-4A25-810D-2F4D816FB40E}"/>
          </ac:spMkLst>
        </pc:spChg>
        <pc:spChg chg="add del">
          <ac:chgData name="Zihad Azad" userId="bc23873403195d22" providerId="LiveId" clId="{6DBCB62B-3E37-43BF-85E8-2EA417C8B4B8}" dt="2020-04-25T15:53:23.159" v="100" actId="26606"/>
          <ac:spMkLst>
            <pc:docMk/>
            <pc:sldMk cId="324501531" sldId="319"/>
            <ac:spMk id="46" creationId="{F7F6594B-67D2-414E-9E11-EE023F0191BD}"/>
          </ac:spMkLst>
        </pc:spChg>
        <pc:spChg chg="add del">
          <ac:chgData name="Zihad Azad" userId="bc23873403195d22" providerId="LiveId" clId="{6DBCB62B-3E37-43BF-85E8-2EA417C8B4B8}" dt="2020-04-25T15:53:19.993" v="98" actId="26606"/>
          <ac:spMkLst>
            <pc:docMk/>
            <pc:sldMk cId="324501531" sldId="319"/>
            <ac:spMk id="47" creationId="{16C5FA50-8D52-4617-AF91-5C7B1C8352F1}"/>
          </ac:spMkLst>
        </pc:spChg>
        <pc:spChg chg="add del">
          <ac:chgData name="Zihad Azad" userId="bc23873403195d22" providerId="LiveId" clId="{6DBCB62B-3E37-43BF-85E8-2EA417C8B4B8}" dt="2020-04-25T15:53:19.993" v="98" actId="26606"/>
          <ac:spMkLst>
            <pc:docMk/>
            <pc:sldMk cId="324501531" sldId="319"/>
            <ac:spMk id="49" creationId="{E223798C-12AD-4B0C-A50C-D676347D67CF}"/>
          </ac:spMkLst>
        </pc:spChg>
        <pc:spChg chg="add del">
          <ac:chgData name="Zihad Azad" userId="bc23873403195d22" providerId="LiveId" clId="{6DBCB62B-3E37-43BF-85E8-2EA417C8B4B8}" dt="2020-04-25T15:53:23.159" v="100" actId="26606"/>
          <ac:spMkLst>
            <pc:docMk/>
            <pc:sldMk cId="324501531" sldId="319"/>
            <ac:spMk id="51" creationId="{E78C6E4B-A1F1-4B6C-97EC-BE997495D6AC}"/>
          </ac:spMkLst>
        </pc:spChg>
        <pc:spChg chg="add del">
          <ac:chgData name="Zihad Azad" userId="bc23873403195d22" providerId="LiveId" clId="{6DBCB62B-3E37-43BF-85E8-2EA417C8B4B8}" dt="2020-04-25T15:53:23.159" v="100" actId="26606"/>
          <ac:spMkLst>
            <pc:docMk/>
            <pc:sldMk cId="324501531" sldId="319"/>
            <ac:spMk id="52" creationId="{F60FCA6E-0894-46CD-BD49-5955A51E0084}"/>
          </ac:spMkLst>
        </pc:spChg>
        <pc:spChg chg="add">
          <ac:chgData name="Zihad Azad" userId="bc23873403195d22" providerId="LiveId" clId="{6DBCB62B-3E37-43BF-85E8-2EA417C8B4B8}" dt="2020-04-25T15:53:23.175" v="101" actId="26606"/>
          <ac:spMkLst>
            <pc:docMk/>
            <pc:sldMk cId="324501531" sldId="319"/>
            <ac:spMk id="72" creationId="{9D3A9E89-033E-4C4A-8C41-416DABFFD307}"/>
          </ac:spMkLst>
        </pc:spChg>
        <pc:spChg chg="add">
          <ac:chgData name="Zihad Azad" userId="bc23873403195d22" providerId="LiveId" clId="{6DBCB62B-3E37-43BF-85E8-2EA417C8B4B8}" dt="2020-04-25T15:53:23.175" v="101" actId="26606"/>
          <ac:spMkLst>
            <pc:docMk/>
            <pc:sldMk cId="324501531" sldId="319"/>
            <ac:spMk id="73" creationId="{78907291-9D6D-4740-81DB-441477BCA279}"/>
          </ac:spMkLst>
        </pc:spChg>
        <pc:spChg chg="add">
          <ac:chgData name="Zihad Azad" userId="bc23873403195d22" providerId="LiveId" clId="{6DBCB62B-3E37-43BF-85E8-2EA417C8B4B8}" dt="2020-04-25T15:53:23.175" v="101" actId="26606"/>
          <ac:spMkLst>
            <pc:docMk/>
            <pc:sldMk cId="324501531" sldId="319"/>
            <ac:spMk id="74" creationId="{86293361-111E-427D-8E5B-256944AC8395}"/>
          </ac:spMkLst>
        </pc:spChg>
        <pc:grpChg chg="add">
          <ac:chgData name="Zihad Azad" userId="bc23873403195d22" providerId="LiveId" clId="{6DBCB62B-3E37-43BF-85E8-2EA417C8B4B8}" dt="2020-04-25T15:53:23.175" v="101" actId="26606"/>
          <ac:grpSpMkLst>
            <pc:docMk/>
            <pc:sldMk cId="324501531" sldId="319"/>
            <ac:grpSpMk id="75" creationId="{FCDE997A-E6D1-4881-88E5-269E5AC3DD1C}"/>
          </ac:grpSpMkLst>
        </pc:grpChg>
        <pc:picChg chg="add mod">
          <ac:chgData name="Zihad Azad" userId="bc23873403195d22" providerId="LiveId" clId="{6DBCB62B-3E37-43BF-85E8-2EA417C8B4B8}" dt="2020-04-25T15:53:23.175" v="101" actId="26606"/>
          <ac:picMkLst>
            <pc:docMk/>
            <pc:sldMk cId="324501531" sldId="319"/>
            <ac:picMk id="4" creationId="{2D6E921B-46C7-43DD-B7B0-127D34404789}"/>
          </ac:picMkLst>
        </pc:picChg>
      </pc:sldChg>
      <pc:sldChg chg="addSp delSp modSp new mod setBg">
        <pc:chgData name="Zihad Azad" userId="bc23873403195d22" providerId="LiveId" clId="{6DBCB62B-3E37-43BF-85E8-2EA417C8B4B8}" dt="2020-04-25T15:54:19.377" v="120" actId="1076"/>
        <pc:sldMkLst>
          <pc:docMk/>
          <pc:sldMk cId="745524342" sldId="320"/>
        </pc:sldMkLst>
        <pc:spChg chg="del mod">
          <ac:chgData name="Zihad Azad" userId="bc23873403195d22" providerId="LiveId" clId="{6DBCB62B-3E37-43BF-85E8-2EA417C8B4B8}" dt="2020-04-25T15:53:56.261" v="108" actId="26606"/>
          <ac:spMkLst>
            <pc:docMk/>
            <pc:sldMk cId="745524342" sldId="320"/>
            <ac:spMk id="2" creationId="{1A8CFF2E-AE8B-4D89-9B7F-1E3924DE1CA3}"/>
          </ac:spMkLst>
        </pc:spChg>
        <pc:spChg chg="del">
          <ac:chgData name="Zihad Azad" userId="bc23873403195d22" providerId="LiveId" clId="{6DBCB62B-3E37-43BF-85E8-2EA417C8B4B8}" dt="2020-04-25T15:53:40.371" v="103"/>
          <ac:spMkLst>
            <pc:docMk/>
            <pc:sldMk cId="745524342" sldId="320"/>
            <ac:spMk id="3" creationId="{46BC5166-EA4F-4DCB-92C7-87CCCD6DC242}"/>
          </ac:spMkLst>
        </pc:spChg>
        <pc:spChg chg="add del">
          <ac:chgData name="Zihad Azad" userId="bc23873403195d22" providerId="LiveId" clId="{6DBCB62B-3E37-43BF-85E8-2EA417C8B4B8}" dt="2020-04-25T15:53:49.011" v="105" actId="26606"/>
          <ac:spMkLst>
            <pc:docMk/>
            <pc:sldMk cId="745524342" sldId="320"/>
            <ac:spMk id="9" creationId="{CDA1A2E9-63FE-408D-A803-8E306ECAB4B3}"/>
          </ac:spMkLst>
        </pc:spChg>
        <pc:spChg chg="add del">
          <ac:chgData name="Zihad Azad" userId="bc23873403195d22" providerId="LiveId" clId="{6DBCB62B-3E37-43BF-85E8-2EA417C8B4B8}" dt="2020-04-25T15:53:49.011" v="105" actId="26606"/>
          <ac:spMkLst>
            <pc:docMk/>
            <pc:sldMk cId="745524342" sldId="320"/>
            <ac:spMk id="11" creationId="{FBE9F90C-C163-435B-9A68-D15C92D1CF2B}"/>
          </ac:spMkLst>
        </pc:spChg>
        <pc:spChg chg="add del">
          <ac:chgData name="Zihad Azad" userId="bc23873403195d22" providerId="LiveId" clId="{6DBCB62B-3E37-43BF-85E8-2EA417C8B4B8}" dt="2020-04-25T15:53:49.011" v="105" actId="26606"/>
          <ac:spMkLst>
            <pc:docMk/>
            <pc:sldMk cId="745524342" sldId="320"/>
            <ac:spMk id="13" creationId="{1A882A9F-F4E9-4E23-8F0B-20B5DF42EAA9}"/>
          </ac:spMkLst>
        </pc:spChg>
        <pc:spChg chg="add del">
          <ac:chgData name="Zihad Azad" userId="bc23873403195d22" providerId="LiveId" clId="{6DBCB62B-3E37-43BF-85E8-2EA417C8B4B8}" dt="2020-04-25T15:53:56.261" v="107" actId="26606"/>
          <ac:spMkLst>
            <pc:docMk/>
            <pc:sldMk cId="745524342" sldId="320"/>
            <ac:spMk id="34" creationId="{9D3A9E89-033E-4C4A-8C41-416DABFFD307}"/>
          </ac:spMkLst>
        </pc:spChg>
        <pc:spChg chg="add del">
          <ac:chgData name="Zihad Azad" userId="bc23873403195d22" providerId="LiveId" clId="{6DBCB62B-3E37-43BF-85E8-2EA417C8B4B8}" dt="2020-04-25T15:53:56.261" v="107" actId="26606"/>
          <ac:spMkLst>
            <pc:docMk/>
            <pc:sldMk cId="745524342" sldId="320"/>
            <ac:spMk id="35" creationId="{78907291-9D6D-4740-81DB-441477BCA279}"/>
          </ac:spMkLst>
        </pc:spChg>
        <pc:spChg chg="add del">
          <ac:chgData name="Zihad Azad" userId="bc23873403195d22" providerId="LiveId" clId="{6DBCB62B-3E37-43BF-85E8-2EA417C8B4B8}" dt="2020-04-25T15:53:56.261" v="107" actId="26606"/>
          <ac:spMkLst>
            <pc:docMk/>
            <pc:sldMk cId="745524342" sldId="320"/>
            <ac:spMk id="36" creationId="{86293361-111E-427D-8E5B-256944AC8395}"/>
          </ac:spMkLst>
        </pc:spChg>
        <pc:spChg chg="add mod">
          <ac:chgData name="Zihad Azad" userId="bc23873403195d22" providerId="LiveId" clId="{6DBCB62B-3E37-43BF-85E8-2EA417C8B4B8}" dt="2020-04-25T15:54:19.377" v="120" actId="1076"/>
          <ac:spMkLst>
            <pc:docMk/>
            <pc:sldMk cId="745524342" sldId="320"/>
            <ac:spMk id="38" creationId="{BE0EA8E9-9A41-45E1-9A88-55E1CF2F934B}"/>
          </ac:spMkLst>
        </pc:spChg>
        <pc:spChg chg="add del">
          <ac:chgData name="Zihad Azad" userId="bc23873403195d22" providerId="LiveId" clId="{6DBCB62B-3E37-43BF-85E8-2EA417C8B4B8}" dt="2020-04-25T15:54:16.117" v="119" actId="26606"/>
          <ac:spMkLst>
            <pc:docMk/>
            <pc:sldMk cId="745524342" sldId="320"/>
            <ac:spMk id="39" creationId="{7EBFDB7D-DD97-44CE-AFFB-458781A3DB9B}"/>
          </ac:spMkLst>
        </pc:spChg>
        <pc:spChg chg="add del">
          <ac:chgData name="Zihad Azad" userId="bc23873403195d22" providerId="LiveId" clId="{6DBCB62B-3E37-43BF-85E8-2EA417C8B4B8}" dt="2020-04-25T15:54:16.117" v="119" actId="26606"/>
          <ac:spMkLst>
            <pc:docMk/>
            <pc:sldMk cId="745524342" sldId="320"/>
            <ac:spMk id="40" creationId="{50F864A1-23CF-4954-887F-3C4458622A68}"/>
          </ac:spMkLst>
        </pc:spChg>
        <pc:spChg chg="add del">
          <ac:chgData name="Zihad Azad" userId="bc23873403195d22" providerId="LiveId" clId="{6DBCB62B-3E37-43BF-85E8-2EA417C8B4B8}" dt="2020-04-25T15:54:16.117" v="119" actId="26606"/>
          <ac:spMkLst>
            <pc:docMk/>
            <pc:sldMk cId="745524342" sldId="320"/>
            <ac:spMk id="41" creationId="{8D313E8C-7457-407E-BDA5-EACA44D38247}"/>
          </ac:spMkLst>
        </pc:spChg>
        <pc:spChg chg="add">
          <ac:chgData name="Zihad Azad" userId="bc23873403195d22" providerId="LiveId" clId="{6DBCB62B-3E37-43BF-85E8-2EA417C8B4B8}" dt="2020-04-25T15:54:16.117" v="119" actId="26606"/>
          <ac:spMkLst>
            <pc:docMk/>
            <pc:sldMk cId="745524342" sldId="320"/>
            <ac:spMk id="43" creationId="{9D3A9E89-033E-4C4A-8C41-416DABFFD307}"/>
          </ac:spMkLst>
        </pc:spChg>
        <pc:spChg chg="add">
          <ac:chgData name="Zihad Azad" userId="bc23873403195d22" providerId="LiveId" clId="{6DBCB62B-3E37-43BF-85E8-2EA417C8B4B8}" dt="2020-04-25T15:54:16.117" v="119" actId="26606"/>
          <ac:spMkLst>
            <pc:docMk/>
            <pc:sldMk cId="745524342" sldId="320"/>
            <ac:spMk id="44" creationId="{86293361-111E-427D-8E5B-256944AC8395}"/>
          </ac:spMkLst>
        </pc:spChg>
        <pc:spChg chg="add del">
          <ac:chgData name="Zihad Azad" userId="bc23873403195d22" providerId="LiveId" clId="{6DBCB62B-3E37-43BF-85E8-2EA417C8B4B8}" dt="2020-04-25T15:54:13.318" v="112" actId="26606"/>
          <ac:spMkLst>
            <pc:docMk/>
            <pc:sldMk cId="745524342" sldId="320"/>
            <ac:spMk id="46" creationId="{E45B1D5C-0827-4AF0-8186-11FC5A8B8B92}"/>
          </ac:spMkLst>
        </pc:spChg>
        <pc:spChg chg="add del">
          <ac:chgData name="Zihad Azad" userId="bc23873403195d22" providerId="LiveId" clId="{6DBCB62B-3E37-43BF-85E8-2EA417C8B4B8}" dt="2020-04-25T15:54:13.318" v="112" actId="26606"/>
          <ac:spMkLst>
            <pc:docMk/>
            <pc:sldMk cId="745524342" sldId="320"/>
            <ac:spMk id="48" creationId="{99413ED5-9ED4-4772-BCE4-2BCAE6B12E35}"/>
          </ac:spMkLst>
        </pc:spChg>
        <pc:spChg chg="add del">
          <ac:chgData name="Zihad Azad" userId="bc23873403195d22" providerId="LiveId" clId="{6DBCB62B-3E37-43BF-85E8-2EA417C8B4B8}" dt="2020-04-25T15:54:13.318" v="112" actId="26606"/>
          <ac:spMkLst>
            <pc:docMk/>
            <pc:sldMk cId="745524342" sldId="320"/>
            <ac:spMk id="50" creationId="{04357C93-F0CB-4A1C-8F77-4E9063789819}"/>
          </ac:spMkLst>
        </pc:spChg>
        <pc:spChg chg="add del">
          <ac:chgData name="Zihad Azad" userId="bc23873403195d22" providerId="LiveId" clId="{6DBCB62B-3E37-43BF-85E8-2EA417C8B4B8}" dt="2020-04-25T15:54:13.318" v="112" actId="26606"/>
          <ac:spMkLst>
            <pc:docMk/>
            <pc:sldMk cId="745524342" sldId="320"/>
            <ac:spMk id="52" creationId="{90F533E9-6690-41A8-A372-4C6C622D028D}"/>
          </ac:spMkLst>
        </pc:spChg>
        <pc:spChg chg="add del">
          <ac:chgData name="Zihad Azad" userId="bc23873403195d22" providerId="LiveId" clId="{6DBCB62B-3E37-43BF-85E8-2EA417C8B4B8}" dt="2020-04-25T15:54:14.130" v="114" actId="26606"/>
          <ac:spMkLst>
            <pc:docMk/>
            <pc:sldMk cId="745524342" sldId="320"/>
            <ac:spMk id="54" creationId="{B670DBD5-770C-4383-9F54-5B86E86BD5BB}"/>
          </ac:spMkLst>
        </pc:spChg>
        <pc:spChg chg="add del">
          <ac:chgData name="Zihad Azad" userId="bc23873403195d22" providerId="LiveId" clId="{6DBCB62B-3E37-43BF-85E8-2EA417C8B4B8}" dt="2020-04-25T15:54:15.058" v="116" actId="26606"/>
          <ac:spMkLst>
            <pc:docMk/>
            <pc:sldMk cId="745524342" sldId="320"/>
            <ac:spMk id="56" creationId="{C475749F-F487-4EFB-ABC7-C1359590EB76}"/>
          </ac:spMkLst>
        </pc:spChg>
        <pc:spChg chg="add">
          <ac:chgData name="Zihad Azad" userId="bc23873403195d22" providerId="LiveId" clId="{6DBCB62B-3E37-43BF-85E8-2EA417C8B4B8}" dt="2020-04-25T15:54:16.117" v="119" actId="26606"/>
          <ac:spMkLst>
            <pc:docMk/>
            <pc:sldMk cId="745524342" sldId="320"/>
            <ac:spMk id="72" creationId="{78907291-9D6D-4740-81DB-441477BCA279}"/>
          </ac:spMkLst>
        </pc:spChg>
        <pc:grpChg chg="add del">
          <ac:chgData name="Zihad Azad" userId="bc23873403195d22" providerId="LiveId" clId="{6DBCB62B-3E37-43BF-85E8-2EA417C8B4B8}" dt="2020-04-25T15:53:56.261" v="107" actId="26606"/>
          <ac:grpSpMkLst>
            <pc:docMk/>
            <pc:sldMk cId="745524342" sldId="320"/>
            <ac:grpSpMk id="37" creationId="{FCDE997A-E6D1-4881-88E5-269E5AC3DD1C}"/>
          </ac:grpSpMkLst>
        </pc:grpChg>
        <pc:grpChg chg="add">
          <ac:chgData name="Zihad Azad" userId="bc23873403195d22" providerId="LiveId" clId="{6DBCB62B-3E37-43BF-85E8-2EA417C8B4B8}" dt="2020-04-25T15:54:16.117" v="119" actId="26606"/>
          <ac:grpSpMkLst>
            <pc:docMk/>
            <pc:sldMk cId="745524342" sldId="320"/>
            <ac:grpSpMk id="45" creationId="{FCDE997A-E6D1-4881-88E5-269E5AC3DD1C}"/>
          </ac:grpSpMkLst>
        </pc:grpChg>
        <pc:picChg chg="add mod">
          <ac:chgData name="Zihad Azad" userId="bc23873403195d22" providerId="LiveId" clId="{6DBCB62B-3E37-43BF-85E8-2EA417C8B4B8}" dt="2020-04-25T15:54:16.117" v="119" actId="26606"/>
          <ac:picMkLst>
            <pc:docMk/>
            <pc:sldMk cId="745524342" sldId="320"/>
            <ac:picMk id="4" creationId="{AB1D0DC0-200A-4EF1-8A67-87BBE1343C4D}"/>
          </ac:picMkLst>
        </pc:picChg>
      </pc:sldChg>
      <pc:sldChg chg="new del">
        <pc:chgData name="Zihad Azad" userId="bc23873403195d22" providerId="LiveId" clId="{6DBCB62B-3E37-43BF-85E8-2EA417C8B4B8}" dt="2020-04-25T15:56:08.367" v="124" actId="47"/>
        <pc:sldMkLst>
          <pc:docMk/>
          <pc:sldMk cId="2924224470" sldId="321"/>
        </pc:sldMkLst>
      </pc:sldChg>
      <pc:sldChg chg="addSp delSp modSp add setBg delDesignElem">
        <pc:chgData name="Zihad Azad" userId="bc23873403195d22" providerId="LiveId" clId="{6DBCB62B-3E37-43BF-85E8-2EA417C8B4B8}" dt="2020-04-25T15:57:33.699" v="131" actId="1076"/>
        <pc:sldMkLst>
          <pc:docMk/>
          <pc:sldMk cId="2352437835" sldId="322"/>
        </pc:sldMkLst>
        <pc:spChg chg="del">
          <ac:chgData name="Zihad Azad" userId="bc23873403195d22" providerId="LiveId" clId="{6DBCB62B-3E37-43BF-85E8-2EA417C8B4B8}" dt="2020-04-25T15:56:06.328" v="123"/>
          <ac:spMkLst>
            <pc:docMk/>
            <pc:sldMk cId="2352437835" sldId="322"/>
            <ac:spMk id="10" creationId="{46D6306C-ED4F-4AAE-B4A5-EEA6AFAD726E}"/>
          </ac:spMkLst>
        </pc:spChg>
        <pc:spChg chg="add mod">
          <ac:chgData name="Zihad Azad" userId="bc23873403195d22" providerId="LiveId" clId="{6DBCB62B-3E37-43BF-85E8-2EA417C8B4B8}" dt="2020-04-25T15:57:16.910" v="126" actId="1076"/>
          <ac:spMkLst>
            <pc:docMk/>
            <pc:sldMk cId="2352437835" sldId="322"/>
            <ac:spMk id="11" creationId="{1088C252-7598-45D0-85EA-0420802BF1B0}"/>
          </ac:spMkLst>
        </pc:spChg>
        <pc:spChg chg="del">
          <ac:chgData name="Zihad Azad" userId="bc23873403195d22" providerId="LiveId" clId="{6DBCB62B-3E37-43BF-85E8-2EA417C8B4B8}" dt="2020-04-25T15:56:06.328" v="123"/>
          <ac:spMkLst>
            <pc:docMk/>
            <pc:sldMk cId="2352437835" sldId="322"/>
            <ac:spMk id="12" creationId="{0EC5361D-F897-4856-B945-0455A365EB24}"/>
          </ac:spMkLst>
        </pc:spChg>
        <pc:spChg chg="add mod">
          <ac:chgData name="Zihad Azad" userId="bc23873403195d22" providerId="LiveId" clId="{6DBCB62B-3E37-43BF-85E8-2EA417C8B4B8}" dt="2020-04-25T15:57:24.745" v="128" actId="1076"/>
          <ac:spMkLst>
            <pc:docMk/>
            <pc:sldMk cId="2352437835" sldId="322"/>
            <ac:spMk id="13" creationId="{FCC191A4-3ED2-43A6-A09A-06B6D5D61709}"/>
          </ac:spMkLst>
        </pc:spChg>
        <pc:spChg chg="del">
          <ac:chgData name="Zihad Azad" userId="bc23873403195d22" providerId="LiveId" clId="{6DBCB62B-3E37-43BF-85E8-2EA417C8B4B8}" dt="2020-04-25T15:56:06.328" v="123"/>
          <ac:spMkLst>
            <pc:docMk/>
            <pc:sldMk cId="2352437835" sldId="322"/>
            <ac:spMk id="14" creationId="{4508C0C5-2268-42B5-B3C8-4D0899E05F8C}"/>
          </ac:spMkLst>
        </pc:spChg>
        <pc:spChg chg="add mod">
          <ac:chgData name="Zihad Azad" userId="bc23873403195d22" providerId="LiveId" clId="{6DBCB62B-3E37-43BF-85E8-2EA417C8B4B8}" dt="2020-04-25T15:57:33.699" v="131" actId="1076"/>
          <ac:spMkLst>
            <pc:docMk/>
            <pc:sldMk cId="2352437835" sldId="322"/>
            <ac:spMk id="15" creationId="{AD996A9A-D862-4A10-B313-9A6043BEAFE6}"/>
          </ac:spMkLst>
        </pc:spChg>
        <pc:spChg chg="del">
          <ac:chgData name="Zihad Azad" userId="bc23873403195d22" providerId="LiveId" clId="{6DBCB62B-3E37-43BF-85E8-2EA417C8B4B8}" dt="2020-04-25T15:56:06.328" v="123"/>
          <ac:spMkLst>
            <pc:docMk/>
            <pc:sldMk cId="2352437835" sldId="322"/>
            <ac:spMk id="16" creationId="{141ACBDB-38F8-4B34-8183-BD95B4E55A62}"/>
          </ac:spMkLst>
        </pc:spChg>
        <pc:spChg chg="del">
          <ac:chgData name="Zihad Azad" userId="bc23873403195d22" providerId="LiveId" clId="{6DBCB62B-3E37-43BF-85E8-2EA417C8B4B8}" dt="2020-04-25T15:56:06.328" v="123"/>
          <ac:spMkLst>
            <pc:docMk/>
            <pc:sldMk cId="2352437835" sldId="322"/>
            <ac:spMk id="18" creationId="{DE00DB52-3455-4E2F-867B-A6D0516E175B}"/>
          </ac:spMkLst>
        </pc:spChg>
        <pc:spChg chg="del">
          <ac:chgData name="Zihad Azad" userId="bc23873403195d22" providerId="LiveId" clId="{6DBCB62B-3E37-43BF-85E8-2EA417C8B4B8}" dt="2020-04-25T15:56:06.328" v="123"/>
          <ac:spMkLst>
            <pc:docMk/>
            <pc:sldMk cId="2352437835" sldId="322"/>
            <ac:spMk id="20" creationId="{9E914C83-E0D8-4953-92D5-169D28CB43AE}"/>
          </ac:spMkLst>
        </pc:spChg>
        <pc:spChg chg="del">
          <ac:chgData name="Zihad Azad" userId="bc23873403195d22" providerId="LiveId" clId="{6DBCB62B-3E37-43BF-85E8-2EA417C8B4B8}" dt="2020-04-25T15:56:06.328" v="123"/>
          <ac:spMkLst>
            <pc:docMk/>
            <pc:sldMk cId="2352437835" sldId="322"/>
            <ac:spMk id="22" creationId="{3512E083-F550-46AF-8490-767ECFD00CB7}"/>
          </ac:spMkLst>
        </pc:spChg>
      </pc:sldChg>
      <pc:sldChg chg="addSp delSp modSp new mod setBg">
        <pc:chgData name="Zihad Azad" userId="bc23873403195d22" providerId="LiveId" clId="{6DBCB62B-3E37-43BF-85E8-2EA417C8B4B8}" dt="2020-04-25T16:00:53.989" v="147" actId="17032"/>
        <pc:sldMkLst>
          <pc:docMk/>
          <pc:sldMk cId="3656034745" sldId="323"/>
        </pc:sldMkLst>
        <pc:spChg chg="mod">
          <ac:chgData name="Zihad Azad" userId="bc23873403195d22" providerId="LiveId" clId="{6DBCB62B-3E37-43BF-85E8-2EA417C8B4B8}" dt="2020-04-25T16:00:53.989" v="147" actId="17032"/>
          <ac:spMkLst>
            <pc:docMk/>
            <pc:sldMk cId="3656034745" sldId="323"/>
            <ac:spMk id="2" creationId="{ADB011E3-172F-4B5B-BFE6-075C343180F1}"/>
          </ac:spMkLst>
        </pc:spChg>
        <pc:spChg chg="del">
          <ac:chgData name="Zihad Azad" userId="bc23873403195d22" providerId="LiveId" clId="{6DBCB62B-3E37-43BF-85E8-2EA417C8B4B8}" dt="2020-04-25T16:00:38.094" v="133" actId="931"/>
          <ac:spMkLst>
            <pc:docMk/>
            <pc:sldMk cId="3656034745" sldId="323"/>
            <ac:spMk id="3" creationId="{EBECAA65-75F9-46AB-8164-C3B2006EC91B}"/>
          </ac:spMkLst>
        </pc:spChg>
        <pc:spChg chg="add">
          <ac:chgData name="Zihad Azad" userId="bc23873403195d22" providerId="LiveId" clId="{6DBCB62B-3E37-43BF-85E8-2EA417C8B4B8}" dt="2020-04-25T16:00:48.461" v="146" actId="26606"/>
          <ac:spMkLst>
            <pc:docMk/>
            <pc:sldMk cId="3656034745" sldId="323"/>
            <ac:spMk id="10" creationId="{E45B1D5C-0827-4AF0-8186-11FC5A8B8B92}"/>
          </ac:spMkLst>
        </pc:spChg>
        <pc:spChg chg="add">
          <ac:chgData name="Zihad Azad" userId="bc23873403195d22" providerId="LiveId" clId="{6DBCB62B-3E37-43BF-85E8-2EA417C8B4B8}" dt="2020-04-25T16:00:48.461" v="146" actId="26606"/>
          <ac:spMkLst>
            <pc:docMk/>
            <pc:sldMk cId="3656034745" sldId="323"/>
            <ac:spMk id="12" creationId="{99413ED5-9ED4-4772-BCE4-2BCAE6B12E35}"/>
          </ac:spMkLst>
        </pc:spChg>
        <pc:spChg chg="add">
          <ac:chgData name="Zihad Azad" userId="bc23873403195d22" providerId="LiveId" clId="{6DBCB62B-3E37-43BF-85E8-2EA417C8B4B8}" dt="2020-04-25T16:00:48.461" v="146" actId="26606"/>
          <ac:spMkLst>
            <pc:docMk/>
            <pc:sldMk cId="3656034745" sldId="323"/>
            <ac:spMk id="14" creationId="{04357C93-F0CB-4A1C-8F77-4E9063789819}"/>
          </ac:spMkLst>
        </pc:spChg>
        <pc:spChg chg="add">
          <ac:chgData name="Zihad Azad" userId="bc23873403195d22" providerId="LiveId" clId="{6DBCB62B-3E37-43BF-85E8-2EA417C8B4B8}" dt="2020-04-25T16:00:48.461" v="146" actId="26606"/>
          <ac:spMkLst>
            <pc:docMk/>
            <pc:sldMk cId="3656034745" sldId="323"/>
            <ac:spMk id="16" creationId="{90F533E9-6690-41A8-A372-4C6C622D028D}"/>
          </ac:spMkLst>
        </pc:spChg>
        <pc:picChg chg="add mod">
          <ac:chgData name="Zihad Azad" userId="bc23873403195d22" providerId="LiveId" clId="{6DBCB62B-3E37-43BF-85E8-2EA417C8B4B8}" dt="2020-04-25T16:00:48.461" v="146" actId="26606"/>
          <ac:picMkLst>
            <pc:docMk/>
            <pc:sldMk cId="3656034745" sldId="323"/>
            <ac:picMk id="5" creationId="{691FD388-93BE-4201-92AE-F2E653FC8894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21225F-A6B1-442C-BDF0-C60EFE33A5D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1D8324E9-9E18-4A5D-9947-2863C4EB8EF0}">
      <dgm:prSet/>
      <dgm:spPr/>
      <dgm:t>
        <a:bodyPr/>
        <a:lstStyle/>
        <a:p>
          <a:r>
            <a:rPr lang="en-US"/>
            <a:t>GRADUATE  RECORD EXAMINATION</a:t>
          </a:r>
        </a:p>
      </dgm:t>
    </dgm:pt>
    <dgm:pt modelId="{49DB5624-7515-4651-8687-AA454DECA3AE}" type="parTrans" cxnId="{81F6AADA-9CA5-4A6F-BDC1-6854B4182199}">
      <dgm:prSet/>
      <dgm:spPr/>
      <dgm:t>
        <a:bodyPr/>
        <a:lstStyle/>
        <a:p>
          <a:endParaRPr lang="en-US"/>
        </a:p>
      </dgm:t>
    </dgm:pt>
    <dgm:pt modelId="{83B91494-C0E2-449B-8CCE-037F1FF6B5B5}" type="sibTrans" cxnId="{81F6AADA-9CA5-4A6F-BDC1-6854B4182199}">
      <dgm:prSet/>
      <dgm:spPr/>
      <dgm:t>
        <a:bodyPr/>
        <a:lstStyle/>
        <a:p>
          <a:endParaRPr lang="en-US"/>
        </a:p>
      </dgm:t>
    </dgm:pt>
    <dgm:pt modelId="{F7BE7239-F474-43DC-B9FE-8609DE7E77E3}">
      <dgm:prSet/>
      <dgm:spPr/>
      <dgm:t>
        <a:bodyPr/>
        <a:lstStyle/>
        <a:p>
          <a:r>
            <a:rPr lang="en-US"/>
            <a:t>A COMPULSORY FOR ALMOST ALL POST-GRADUATE PROGRAMS IN USA</a:t>
          </a:r>
        </a:p>
      </dgm:t>
    </dgm:pt>
    <dgm:pt modelId="{DF316789-4177-4A40-AB01-56822ACA81A2}" type="parTrans" cxnId="{4D9039C8-583F-44A6-8675-453E7BCE4CB0}">
      <dgm:prSet/>
      <dgm:spPr/>
      <dgm:t>
        <a:bodyPr/>
        <a:lstStyle/>
        <a:p>
          <a:endParaRPr lang="en-US"/>
        </a:p>
      </dgm:t>
    </dgm:pt>
    <dgm:pt modelId="{4DDD2D35-855B-4BE0-82B5-817B2BF062DE}" type="sibTrans" cxnId="{4D9039C8-583F-44A6-8675-453E7BCE4CB0}">
      <dgm:prSet/>
      <dgm:spPr/>
      <dgm:t>
        <a:bodyPr/>
        <a:lstStyle/>
        <a:p>
          <a:endParaRPr lang="en-US"/>
        </a:p>
      </dgm:t>
    </dgm:pt>
    <dgm:pt modelId="{CB914C76-68F2-459B-8304-947B1BF0BBE9}">
      <dgm:prSet/>
      <dgm:spPr/>
      <dgm:t>
        <a:bodyPr/>
        <a:lstStyle/>
        <a:p>
          <a:r>
            <a:rPr lang="en-US"/>
            <a:t>EVEN BUSINESS INSTITUTIONS NOW PREFER GRE OVER GMAT</a:t>
          </a:r>
        </a:p>
      </dgm:t>
    </dgm:pt>
    <dgm:pt modelId="{FEE63636-38FD-4071-8906-66DEF23BC412}" type="parTrans" cxnId="{5A6FB9E4-F832-48F6-A433-A2146C5EE24C}">
      <dgm:prSet/>
      <dgm:spPr/>
      <dgm:t>
        <a:bodyPr/>
        <a:lstStyle/>
        <a:p>
          <a:endParaRPr lang="en-US"/>
        </a:p>
      </dgm:t>
    </dgm:pt>
    <dgm:pt modelId="{A87753BE-5CA2-4E87-BF20-EFF3F0E3A5AA}" type="sibTrans" cxnId="{5A6FB9E4-F832-48F6-A433-A2146C5EE24C}">
      <dgm:prSet/>
      <dgm:spPr/>
      <dgm:t>
        <a:bodyPr/>
        <a:lstStyle/>
        <a:p>
          <a:endParaRPr lang="en-US"/>
        </a:p>
      </dgm:t>
    </dgm:pt>
    <dgm:pt modelId="{B7D9EA9F-142B-47C5-B4A1-D894520E6EFB}">
      <dgm:prSet/>
      <dgm:spPr/>
      <dgm:t>
        <a:bodyPr/>
        <a:lstStyle/>
        <a:p>
          <a:r>
            <a:rPr lang="en-US" dirty="0"/>
            <a:t>ALSO COMPULSORY/PREFERRED IN TOP-TIER EUROPEAN UNIVERSITIES</a:t>
          </a:r>
        </a:p>
      </dgm:t>
    </dgm:pt>
    <dgm:pt modelId="{D8AF962B-8C76-40F9-BF70-138591260ED1}" type="parTrans" cxnId="{DB36E39B-4FAC-45E1-A97F-DCD855187AD5}">
      <dgm:prSet/>
      <dgm:spPr/>
      <dgm:t>
        <a:bodyPr/>
        <a:lstStyle/>
        <a:p>
          <a:endParaRPr lang="en-US"/>
        </a:p>
      </dgm:t>
    </dgm:pt>
    <dgm:pt modelId="{823ED799-0A3E-4F68-9EB6-EB090EC885F5}" type="sibTrans" cxnId="{DB36E39B-4FAC-45E1-A97F-DCD855187AD5}">
      <dgm:prSet/>
      <dgm:spPr/>
      <dgm:t>
        <a:bodyPr/>
        <a:lstStyle/>
        <a:p>
          <a:endParaRPr lang="en-US"/>
        </a:p>
      </dgm:t>
    </dgm:pt>
    <dgm:pt modelId="{158C6403-6963-4483-B9B4-D371C5CCAC18}" type="pres">
      <dgm:prSet presAssocID="{C321225F-A6B1-442C-BDF0-C60EFE33A5DE}" presName="root" presStyleCnt="0">
        <dgm:presLayoutVars>
          <dgm:dir/>
          <dgm:resizeHandles val="exact"/>
        </dgm:presLayoutVars>
      </dgm:prSet>
      <dgm:spPr/>
    </dgm:pt>
    <dgm:pt modelId="{5AD8C254-108A-4D6C-9B53-B1DE5A28A70B}" type="pres">
      <dgm:prSet presAssocID="{1D8324E9-9E18-4A5D-9947-2863C4EB8EF0}" presName="compNode" presStyleCnt="0"/>
      <dgm:spPr/>
    </dgm:pt>
    <dgm:pt modelId="{57C7BE17-2682-472D-AFC8-B0911EE6AB60}" type="pres">
      <dgm:prSet presAssocID="{1D8324E9-9E18-4A5D-9947-2863C4EB8EF0}" presName="bgRect" presStyleLbl="bgShp" presStyleIdx="0" presStyleCnt="4"/>
      <dgm:spPr/>
    </dgm:pt>
    <dgm:pt modelId="{51133FA4-AB6A-4FB5-9FAC-46291D00C796}" type="pres">
      <dgm:prSet presAssocID="{1D8324E9-9E18-4A5D-9947-2863C4EB8EF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6353E45E-1960-4DA1-88E2-B0E87EA26600}" type="pres">
      <dgm:prSet presAssocID="{1D8324E9-9E18-4A5D-9947-2863C4EB8EF0}" presName="spaceRect" presStyleCnt="0"/>
      <dgm:spPr/>
    </dgm:pt>
    <dgm:pt modelId="{6B7A7E0C-8FED-4BFD-8D16-8D3A459C7BCF}" type="pres">
      <dgm:prSet presAssocID="{1D8324E9-9E18-4A5D-9947-2863C4EB8EF0}" presName="parTx" presStyleLbl="revTx" presStyleIdx="0" presStyleCnt="4">
        <dgm:presLayoutVars>
          <dgm:chMax val="0"/>
          <dgm:chPref val="0"/>
        </dgm:presLayoutVars>
      </dgm:prSet>
      <dgm:spPr/>
    </dgm:pt>
    <dgm:pt modelId="{FFF3730B-B3ED-4AF3-9906-BB6F96C38A96}" type="pres">
      <dgm:prSet presAssocID="{83B91494-C0E2-449B-8CCE-037F1FF6B5B5}" presName="sibTrans" presStyleCnt="0"/>
      <dgm:spPr/>
    </dgm:pt>
    <dgm:pt modelId="{E9A4D704-2016-4091-A612-A7852533F83F}" type="pres">
      <dgm:prSet presAssocID="{F7BE7239-F474-43DC-B9FE-8609DE7E77E3}" presName="compNode" presStyleCnt="0"/>
      <dgm:spPr/>
    </dgm:pt>
    <dgm:pt modelId="{010DFDB2-4F28-49B7-A57C-6ACE695CC6C0}" type="pres">
      <dgm:prSet presAssocID="{F7BE7239-F474-43DC-B9FE-8609DE7E77E3}" presName="bgRect" presStyleLbl="bgShp" presStyleIdx="1" presStyleCnt="4"/>
      <dgm:spPr/>
    </dgm:pt>
    <dgm:pt modelId="{AA57C944-DC94-4888-8FFD-3C304A240616}" type="pres">
      <dgm:prSet presAssocID="{F7BE7239-F474-43DC-B9FE-8609DE7E77E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duation Cap"/>
        </a:ext>
      </dgm:extLst>
    </dgm:pt>
    <dgm:pt modelId="{BA37EC12-165F-44E2-A621-B95B5C6A4B2F}" type="pres">
      <dgm:prSet presAssocID="{F7BE7239-F474-43DC-B9FE-8609DE7E77E3}" presName="spaceRect" presStyleCnt="0"/>
      <dgm:spPr/>
    </dgm:pt>
    <dgm:pt modelId="{1F53BA1B-E669-4C1D-B585-51931CC38830}" type="pres">
      <dgm:prSet presAssocID="{F7BE7239-F474-43DC-B9FE-8609DE7E77E3}" presName="parTx" presStyleLbl="revTx" presStyleIdx="1" presStyleCnt="4">
        <dgm:presLayoutVars>
          <dgm:chMax val="0"/>
          <dgm:chPref val="0"/>
        </dgm:presLayoutVars>
      </dgm:prSet>
      <dgm:spPr/>
    </dgm:pt>
    <dgm:pt modelId="{2E4DEE7F-4DFB-4800-A954-EDF7376C2CE0}" type="pres">
      <dgm:prSet presAssocID="{4DDD2D35-855B-4BE0-82B5-817B2BF062DE}" presName="sibTrans" presStyleCnt="0"/>
      <dgm:spPr/>
    </dgm:pt>
    <dgm:pt modelId="{7C3A7C05-73A5-4D19-8EA3-28CB41643DEB}" type="pres">
      <dgm:prSet presAssocID="{CB914C76-68F2-459B-8304-947B1BF0BBE9}" presName="compNode" presStyleCnt="0"/>
      <dgm:spPr/>
    </dgm:pt>
    <dgm:pt modelId="{0E5546DA-A1E1-4917-AD13-05F8D9627953}" type="pres">
      <dgm:prSet presAssocID="{CB914C76-68F2-459B-8304-947B1BF0BBE9}" presName="bgRect" presStyleLbl="bgShp" presStyleIdx="2" presStyleCnt="4"/>
      <dgm:spPr/>
    </dgm:pt>
    <dgm:pt modelId="{22E88137-41A6-4198-868C-1FB858094EE0}" type="pres">
      <dgm:prSet presAssocID="{CB914C76-68F2-459B-8304-947B1BF0BBE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2B4E4923-7C5F-4C2A-A255-F6D2EF508E57}" type="pres">
      <dgm:prSet presAssocID="{CB914C76-68F2-459B-8304-947B1BF0BBE9}" presName="spaceRect" presStyleCnt="0"/>
      <dgm:spPr/>
    </dgm:pt>
    <dgm:pt modelId="{61C72B9E-D234-4FD0-B1E2-2F13040AB31A}" type="pres">
      <dgm:prSet presAssocID="{CB914C76-68F2-459B-8304-947B1BF0BBE9}" presName="parTx" presStyleLbl="revTx" presStyleIdx="2" presStyleCnt="4">
        <dgm:presLayoutVars>
          <dgm:chMax val="0"/>
          <dgm:chPref val="0"/>
        </dgm:presLayoutVars>
      </dgm:prSet>
      <dgm:spPr/>
    </dgm:pt>
    <dgm:pt modelId="{0A7C2B4E-BD74-4233-8626-471885DEB177}" type="pres">
      <dgm:prSet presAssocID="{A87753BE-5CA2-4E87-BF20-EFF3F0E3A5AA}" presName="sibTrans" presStyleCnt="0"/>
      <dgm:spPr/>
    </dgm:pt>
    <dgm:pt modelId="{158E9911-E5DE-4CD4-A131-2AA940322206}" type="pres">
      <dgm:prSet presAssocID="{B7D9EA9F-142B-47C5-B4A1-D894520E6EFB}" presName="compNode" presStyleCnt="0"/>
      <dgm:spPr/>
    </dgm:pt>
    <dgm:pt modelId="{2071E093-CB6E-42B4-B275-D65C2B795392}" type="pres">
      <dgm:prSet presAssocID="{B7D9EA9F-142B-47C5-B4A1-D894520E6EFB}" presName="bgRect" presStyleLbl="bgShp" presStyleIdx="3" presStyleCnt="4"/>
      <dgm:spPr/>
    </dgm:pt>
    <dgm:pt modelId="{36E64F7D-6A37-4CBD-A48B-F9B0CB57317E}" type="pres">
      <dgm:prSet presAssocID="{B7D9EA9F-142B-47C5-B4A1-D894520E6EF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55104666-57BB-4429-AED1-0E931597E63E}" type="pres">
      <dgm:prSet presAssocID="{B7D9EA9F-142B-47C5-B4A1-D894520E6EFB}" presName="spaceRect" presStyleCnt="0"/>
      <dgm:spPr/>
    </dgm:pt>
    <dgm:pt modelId="{317BE7C7-64FF-4F0A-A70E-08FC031FA8FE}" type="pres">
      <dgm:prSet presAssocID="{B7D9EA9F-142B-47C5-B4A1-D894520E6EF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71E0F36-A0F7-4E71-A4E4-CA0497BE93CD}" type="presOf" srcId="{F7BE7239-F474-43DC-B9FE-8609DE7E77E3}" destId="{1F53BA1B-E669-4C1D-B585-51931CC38830}" srcOrd="0" destOrd="0" presId="urn:microsoft.com/office/officeart/2018/2/layout/IconVerticalSolidList"/>
    <dgm:cxn modelId="{9C483651-8495-48CA-8C22-7D4D5F13CFFD}" type="presOf" srcId="{B7D9EA9F-142B-47C5-B4A1-D894520E6EFB}" destId="{317BE7C7-64FF-4F0A-A70E-08FC031FA8FE}" srcOrd="0" destOrd="0" presId="urn:microsoft.com/office/officeart/2018/2/layout/IconVerticalSolidList"/>
    <dgm:cxn modelId="{DB36E39B-4FAC-45E1-A97F-DCD855187AD5}" srcId="{C321225F-A6B1-442C-BDF0-C60EFE33A5DE}" destId="{B7D9EA9F-142B-47C5-B4A1-D894520E6EFB}" srcOrd="3" destOrd="0" parTransId="{D8AF962B-8C76-40F9-BF70-138591260ED1}" sibTransId="{823ED799-0A3E-4F68-9EB6-EB090EC885F5}"/>
    <dgm:cxn modelId="{3A99BCA6-D244-4332-B312-E2DD7062733C}" type="presOf" srcId="{CB914C76-68F2-459B-8304-947B1BF0BBE9}" destId="{61C72B9E-D234-4FD0-B1E2-2F13040AB31A}" srcOrd="0" destOrd="0" presId="urn:microsoft.com/office/officeart/2018/2/layout/IconVerticalSolidList"/>
    <dgm:cxn modelId="{5122E8AA-E69E-434A-8639-1675E2D77DB8}" type="presOf" srcId="{C321225F-A6B1-442C-BDF0-C60EFE33A5DE}" destId="{158C6403-6963-4483-B9B4-D371C5CCAC18}" srcOrd="0" destOrd="0" presId="urn:microsoft.com/office/officeart/2018/2/layout/IconVerticalSolidList"/>
    <dgm:cxn modelId="{4D9039C8-583F-44A6-8675-453E7BCE4CB0}" srcId="{C321225F-A6B1-442C-BDF0-C60EFE33A5DE}" destId="{F7BE7239-F474-43DC-B9FE-8609DE7E77E3}" srcOrd="1" destOrd="0" parTransId="{DF316789-4177-4A40-AB01-56822ACA81A2}" sibTransId="{4DDD2D35-855B-4BE0-82B5-817B2BF062DE}"/>
    <dgm:cxn modelId="{81F6AADA-9CA5-4A6F-BDC1-6854B4182199}" srcId="{C321225F-A6B1-442C-BDF0-C60EFE33A5DE}" destId="{1D8324E9-9E18-4A5D-9947-2863C4EB8EF0}" srcOrd="0" destOrd="0" parTransId="{49DB5624-7515-4651-8687-AA454DECA3AE}" sibTransId="{83B91494-C0E2-449B-8CCE-037F1FF6B5B5}"/>
    <dgm:cxn modelId="{C199F8DB-AE6C-4CAC-9CFA-A6FBEE8CF904}" type="presOf" srcId="{1D8324E9-9E18-4A5D-9947-2863C4EB8EF0}" destId="{6B7A7E0C-8FED-4BFD-8D16-8D3A459C7BCF}" srcOrd="0" destOrd="0" presId="urn:microsoft.com/office/officeart/2018/2/layout/IconVerticalSolidList"/>
    <dgm:cxn modelId="{5A6FB9E4-F832-48F6-A433-A2146C5EE24C}" srcId="{C321225F-A6B1-442C-BDF0-C60EFE33A5DE}" destId="{CB914C76-68F2-459B-8304-947B1BF0BBE9}" srcOrd="2" destOrd="0" parTransId="{FEE63636-38FD-4071-8906-66DEF23BC412}" sibTransId="{A87753BE-5CA2-4E87-BF20-EFF3F0E3A5AA}"/>
    <dgm:cxn modelId="{A526FA0D-7B80-4422-8095-2D7897AB88C0}" type="presParOf" srcId="{158C6403-6963-4483-B9B4-D371C5CCAC18}" destId="{5AD8C254-108A-4D6C-9B53-B1DE5A28A70B}" srcOrd="0" destOrd="0" presId="urn:microsoft.com/office/officeart/2018/2/layout/IconVerticalSolidList"/>
    <dgm:cxn modelId="{329E2733-EF34-4815-8B33-749B4AF36031}" type="presParOf" srcId="{5AD8C254-108A-4D6C-9B53-B1DE5A28A70B}" destId="{57C7BE17-2682-472D-AFC8-B0911EE6AB60}" srcOrd="0" destOrd="0" presId="urn:microsoft.com/office/officeart/2018/2/layout/IconVerticalSolidList"/>
    <dgm:cxn modelId="{47984F3D-0420-46A3-9667-821CEE7E6649}" type="presParOf" srcId="{5AD8C254-108A-4D6C-9B53-B1DE5A28A70B}" destId="{51133FA4-AB6A-4FB5-9FAC-46291D00C796}" srcOrd="1" destOrd="0" presId="urn:microsoft.com/office/officeart/2018/2/layout/IconVerticalSolidList"/>
    <dgm:cxn modelId="{434602B0-07CC-4F8F-8736-6671416605ED}" type="presParOf" srcId="{5AD8C254-108A-4D6C-9B53-B1DE5A28A70B}" destId="{6353E45E-1960-4DA1-88E2-B0E87EA26600}" srcOrd="2" destOrd="0" presId="urn:microsoft.com/office/officeart/2018/2/layout/IconVerticalSolidList"/>
    <dgm:cxn modelId="{A0F48444-06BB-49A1-9DCF-56A81612AFC9}" type="presParOf" srcId="{5AD8C254-108A-4D6C-9B53-B1DE5A28A70B}" destId="{6B7A7E0C-8FED-4BFD-8D16-8D3A459C7BCF}" srcOrd="3" destOrd="0" presId="urn:microsoft.com/office/officeart/2018/2/layout/IconVerticalSolidList"/>
    <dgm:cxn modelId="{C44B8389-CE68-4B63-AE07-D5732C99876F}" type="presParOf" srcId="{158C6403-6963-4483-B9B4-D371C5CCAC18}" destId="{FFF3730B-B3ED-4AF3-9906-BB6F96C38A96}" srcOrd="1" destOrd="0" presId="urn:microsoft.com/office/officeart/2018/2/layout/IconVerticalSolidList"/>
    <dgm:cxn modelId="{BC07D3B0-DD3D-46F4-933F-DCB78DE6BFA6}" type="presParOf" srcId="{158C6403-6963-4483-B9B4-D371C5CCAC18}" destId="{E9A4D704-2016-4091-A612-A7852533F83F}" srcOrd="2" destOrd="0" presId="urn:microsoft.com/office/officeart/2018/2/layout/IconVerticalSolidList"/>
    <dgm:cxn modelId="{F43457A8-73C6-4F95-BA3A-ADFD63BDB935}" type="presParOf" srcId="{E9A4D704-2016-4091-A612-A7852533F83F}" destId="{010DFDB2-4F28-49B7-A57C-6ACE695CC6C0}" srcOrd="0" destOrd="0" presId="urn:microsoft.com/office/officeart/2018/2/layout/IconVerticalSolidList"/>
    <dgm:cxn modelId="{6DFCA80B-B753-482D-9430-E8F61638E32D}" type="presParOf" srcId="{E9A4D704-2016-4091-A612-A7852533F83F}" destId="{AA57C944-DC94-4888-8FFD-3C304A240616}" srcOrd="1" destOrd="0" presId="urn:microsoft.com/office/officeart/2018/2/layout/IconVerticalSolidList"/>
    <dgm:cxn modelId="{813DDDC5-046A-42A0-A68C-B99184250D97}" type="presParOf" srcId="{E9A4D704-2016-4091-A612-A7852533F83F}" destId="{BA37EC12-165F-44E2-A621-B95B5C6A4B2F}" srcOrd="2" destOrd="0" presId="urn:microsoft.com/office/officeart/2018/2/layout/IconVerticalSolidList"/>
    <dgm:cxn modelId="{53B376E7-AACC-4731-A31B-BA0CB70FDB3B}" type="presParOf" srcId="{E9A4D704-2016-4091-A612-A7852533F83F}" destId="{1F53BA1B-E669-4C1D-B585-51931CC38830}" srcOrd="3" destOrd="0" presId="urn:microsoft.com/office/officeart/2018/2/layout/IconVerticalSolidList"/>
    <dgm:cxn modelId="{0E98C90F-E180-4F55-BFEC-4DCC096ACF79}" type="presParOf" srcId="{158C6403-6963-4483-B9B4-D371C5CCAC18}" destId="{2E4DEE7F-4DFB-4800-A954-EDF7376C2CE0}" srcOrd="3" destOrd="0" presId="urn:microsoft.com/office/officeart/2018/2/layout/IconVerticalSolidList"/>
    <dgm:cxn modelId="{E9558E63-1357-4A0D-9A54-41EAF6677E11}" type="presParOf" srcId="{158C6403-6963-4483-B9B4-D371C5CCAC18}" destId="{7C3A7C05-73A5-4D19-8EA3-28CB41643DEB}" srcOrd="4" destOrd="0" presId="urn:microsoft.com/office/officeart/2018/2/layout/IconVerticalSolidList"/>
    <dgm:cxn modelId="{EF119F4D-E726-4B53-97CB-C48A8D7EE04B}" type="presParOf" srcId="{7C3A7C05-73A5-4D19-8EA3-28CB41643DEB}" destId="{0E5546DA-A1E1-4917-AD13-05F8D9627953}" srcOrd="0" destOrd="0" presId="urn:microsoft.com/office/officeart/2018/2/layout/IconVerticalSolidList"/>
    <dgm:cxn modelId="{7B3E3355-8BC4-41CA-824F-E40DDE91FB5F}" type="presParOf" srcId="{7C3A7C05-73A5-4D19-8EA3-28CB41643DEB}" destId="{22E88137-41A6-4198-868C-1FB858094EE0}" srcOrd="1" destOrd="0" presId="urn:microsoft.com/office/officeart/2018/2/layout/IconVerticalSolidList"/>
    <dgm:cxn modelId="{EE777EF6-8486-4D2B-AC81-C54FC10120B1}" type="presParOf" srcId="{7C3A7C05-73A5-4D19-8EA3-28CB41643DEB}" destId="{2B4E4923-7C5F-4C2A-A255-F6D2EF508E57}" srcOrd="2" destOrd="0" presId="urn:microsoft.com/office/officeart/2018/2/layout/IconVerticalSolidList"/>
    <dgm:cxn modelId="{B048F9B5-E7ED-4F16-A042-1E27D9F2481E}" type="presParOf" srcId="{7C3A7C05-73A5-4D19-8EA3-28CB41643DEB}" destId="{61C72B9E-D234-4FD0-B1E2-2F13040AB31A}" srcOrd="3" destOrd="0" presId="urn:microsoft.com/office/officeart/2018/2/layout/IconVerticalSolidList"/>
    <dgm:cxn modelId="{75511102-B4A4-4DF3-9002-914DF17DA786}" type="presParOf" srcId="{158C6403-6963-4483-B9B4-D371C5CCAC18}" destId="{0A7C2B4E-BD74-4233-8626-471885DEB177}" srcOrd="5" destOrd="0" presId="urn:microsoft.com/office/officeart/2018/2/layout/IconVerticalSolidList"/>
    <dgm:cxn modelId="{212CCDF3-3A83-4010-886E-A45258B8A292}" type="presParOf" srcId="{158C6403-6963-4483-B9B4-D371C5CCAC18}" destId="{158E9911-E5DE-4CD4-A131-2AA940322206}" srcOrd="6" destOrd="0" presId="urn:microsoft.com/office/officeart/2018/2/layout/IconVerticalSolidList"/>
    <dgm:cxn modelId="{B7B9EF0B-4C3B-488A-95E8-E348CBAD84D0}" type="presParOf" srcId="{158E9911-E5DE-4CD4-A131-2AA940322206}" destId="{2071E093-CB6E-42B4-B275-D65C2B795392}" srcOrd="0" destOrd="0" presId="urn:microsoft.com/office/officeart/2018/2/layout/IconVerticalSolidList"/>
    <dgm:cxn modelId="{839E6D7B-9CBD-45D2-9F1E-0B3416FACADC}" type="presParOf" srcId="{158E9911-E5DE-4CD4-A131-2AA940322206}" destId="{36E64F7D-6A37-4CBD-A48B-F9B0CB57317E}" srcOrd="1" destOrd="0" presId="urn:microsoft.com/office/officeart/2018/2/layout/IconVerticalSolidList"/>
    <dgm:cxn modelId="{7FC9D2C1-659F-4629-BE62-551849FF1517}" type="presParOf" srcId="{158E9911-E5DE-4CD4-A131-2AA940322206}" destId="{55104666-57BB-4429-AED1-0E931597E63E}" srcOrd="2" destOrd="0" presId="urn:microsoft.com/office/officeart/2018/2/layout/IconVerticalSolidList"/>
    <dgm:cxn modelId="{3DB5A83D-6D30-48A3-AB33-0D932F76773C}" type="presParOf" srcId="{158E9911-E5DE-4CD4-A131-2AA940322206}" destId="{317BE7C7-64FF-4F0A-A70E-08FC031FA8F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B19B55-1C9B-4B10-881D-AF5AB3D24D3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F4AAB00-A786-4513-A221-73A7F7420CC0}">
      <dgm:prSet/>
      <dgm:spPr/>
      <dgm:t>
        <a:bodyPr/>
        <a:lstStyle/>
        <a:p>
          <a:r>
            <a:rPr lang="en-US" dirty="0">
              <a:solidFill>
                <a:schemeClr val="accent6"/>
              </a:solidFill>
            </a:rPr>
            <a:t>QUANT:</a:t>
          </a:r>
          <a:r>
            <a:rPr lang="en-US" dirty="0"/>
            <a:t> ARITHMETIC, GEOMETRY, COUTING, PROBABILITY, STATISTICS….</a:t>
          </a:r>
        </a:p>
      </dgm:t>
    </dgm:pt>
    <dgm:pt modelId="{934D93F3-8253-4D42-B5C3-47AE294159E7}" type="parTrans" cxnId="{2147E27A-F332-46F9-9AD4-EBFC952D534B}">
      <dgm:prSet/>
      <dgm:spPr/>
      <dgm:t>
        <a:bodyPr/>
        <a:lstStyle/>
        <a:p>
          <a:endParaRPr lang="en-US"/>
        </a:p>
      </dgm:t>
    </dgm:pt>
    <dgm:pt modelId="{4363C0E2-A8F9-417E-ACA2-8E827E851DE9}" type="sibTrans" cxnId="{2147E27A-F332-46F9-9AD4-EBFC952D534B}">
      <dgm:prSet/>
      <dgm:spPr/>
      <dgm:t>
        <a:bodyPr/>
        <a:lstStyle/>
        <a:p>
          <a:endParaRPr lang="en-US"/>
        </a:p>
      </dgm:t>
    </dgm:pt>
    <dgm:pt modelId="{833CB956-FCD8-4744-8C5C-EC60490B7C05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VERBAL: </a:t>
          </a:r>
          <a:r>
            <a:rPr lang="en-US" dirty="0"/>
            <a:t>TEXT COMPLETION, SENTENCE EQUIVALENCE, READING COMPREHENSION</a:t>
          </a:r>
        </a:p>
      </dgm:t>
    </dgm:pt>
    <dgm:pt modelId="{8B38291E-292A-4EF8-8E24-8512030CC758}" type="parTrans" cxnId="{00C038F8-A0D1-4D7A-9203-4B9589E1B354}">
      <dgm:prSet/>
      <dgm:spPr/>
      <dgm:t>
        <a:bodyPr/>
        <a:lstStyle/>
        <a:p>
          <a:endParaRPr lang="en-US"/>
        </a:p>
      </dgm:t>
    </dgm:pt>
    <dgm:pt modelId="{A739D4C3-B020-4247-BBFD-39D76109B997}" type="sibTrans" cxnId="{00C038F8-A0D1-4D7A-9203-4B9589E1B354}">
      <dgm:prSet/>
      <dgm:spPr/>
      <dgm:t>
        <a:bodyPr/>
        <a:lstStyle/>
        <a:p>
          <a:endParaRPr lang="en-US"/>
        </a:p>
      </dgm:t>
    </dgm:pt>
    <dgm:pt modelId="{18CB43CD-402F-42D9-AA48-E17CFF88C871}" type="pres">
      <dgm:prSet presAssocID="{1BB19B55-1C9B-4B10-881D-AF5AB3D24D34}" presName="root" presStyleCnt="0">
        <dgm:presLayoutVars>
          <dgm:dir/>
          <dgm:resizeHandles val="exact"/>
        </dgm:presLayoutVars>
      </dgm:prSet>
      <dgm:spPr/>
    </dgm:pt>
    <dgm:pt modelId="{820FB537-6CE0-4141-8CDC-BFEC6157A3F0}" type="pres">
      <dgm:prSet presAssocID="{CF4AAB00-A786-4513-A221-73A7F7420CC0}" presName="compNode" presStyleCnt="0"/>
      <dgm:spPr/>
    </dgm:pt>
    <dgm:pt modelId="{76A73464-DDB5-4693-BFB8-2CFA33D5AD5B}" type="pres">
      <dgm:prSet presAssocID="{CF4AAB00-A786-4513-A221-73A7F7420CC0}" presName="bgRect" presStyleLbl="bgShp" presStyleIdx="0" presStyleCnt="2"/>
      <dgm:spPr/>
    </dgm:pt>
    <dgm:pt modelId="{33C61D44-3FAF-422B-B2EB-14ABE43D7A62}" type="pres">
      <dgm:prSet presAssocID="{CF4AAB00-A786-4513-A221-73A7F7420CC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F62A84B1-B130-46E0-92E4-1F6B4DDB1C3E}" type="pres">
      <dgm:prSet presAssocID="{CF4AAB00-A786-4513-A221-73A7F7420CC0}" presName="spaceRect" presStyleCnt="0"/>
      <dgm:spPr/>
    </dgm:pt>
    <dgm:pt modelId="{5EA6BF0D-6BC8-476A-9592-36D91FB2A1D5}" type="pres">
      <dgm:prSet presAssocID="{CF4AAB00-A786-4513-A221-73A7F7420CC0}" presName="parTx" presStyleLbl="revTx" presStyleIdx="0" presStyleCnt="2">
        <dgm:presLayoutVars>
          <dgm:chMax val="0"/>
          <dgm:chPref val="0"/>
        </dgm:presLayoutVars>
      </dgm:prSet>
      <dgm:spPr/>
    </dgm:pt>
    <dgm:pt modelId="{EAA5B821-E192-4994-9994-06B0A8ECF1B0}" type="pres">
      <dgm:prSet presAssocID="{4363C0E2-A8F9-417E-ACA2-8E827E851DE9}" presName="sibTrans" presStyleCnt="0"/>
      <dgm:spPr/>
    </dgm:pt>
    <dgm:pt modelId="{48F95D1F-8D6D-4671-B610-CCCB9C8FAE8B}" type="pres">
      <dgm:prSet presAssocID="{833CB956-FCD8-4744-8C5C-EC60490B7C05}" presName="compNode" presStyleCnt="0"/>
      <dgm:spPr/>
    </dgm:pt>
    <dgm:pt modelId="{656110F3-EDB8-463E-925A-B35D0C7D9BA3}" type="pres">
      <dgm:prSet presAssocID="{833CB956-FCD8-4744-8C5C-EC60490B7C05}" presName="bgRect" presStyleLbl="bgShp" presStyleIdx="1" presStyleCnt="2"/>
      <dgm:spPr/>
    </dgm:pt>
    <dgm:pt modelId="{0FFBAAB4-7640-4A16-B064-C11A0CC81C07}" type="pres">
      <dgm:prSet presAssocID="{833CB956-FCD8-4744-8C5C-EC60490B7C0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EF07EFF6-2CB5-4608-90D6-A750C8F28A22}" type="pres">
      <dgm:prSet presAssocID="{833CB956-FCD8-4744-8C5C-EC60490B7C05}" presName="spaceRect" presStyleCnt="0"/>
      <dgm:spPr/>
    </dgm:pt>
    <dgm:pt modelId="{78CFC48E-924F-4ADB-8E16-3CFB22F94A66}" type="pres">
      <dgm:prSet presAssocID="{833CB956-FCD8-4744-8C5C-EC60490B7C05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A13AE66-DDC6-4AE8-BCCA-6680C34ED3A0}" type="presOf" srcId="{CF4AAB00-A786-4513-A221-73A7F7420CC0}" destId="{5EA6BF0D-6BC8-476A-9592-36D91FB2A1D5}" srcOrd="0" destOrd="0" presId="urn:microsoft.com/office/officeart/2018/2/layout/IconVerticalSolidList"/>
    <dgm:cxn modelId="{3F9EC269-50E2-44A1-91A4-A358618872F4}" type="presOf" srcId="{1BB19B55-1C9B-4B10-881D-AF5AB3D24D34}" destId="{18CB43CD-402F-42D9-AA48-E17CFF88C871}" srcOrd="0" destOrd="0" presId="urn:microsoft.com/office/officeart/2018/2/layout/IconVerticalSolidList"/>
    <dgm:cxn modelId="{2147E27A-F332-46F9-9AD4-EBFC952D534B}" srcId="{1BB19B55-1C9B-4B10-881D-AF5AB3D24D34}" destId="{CF4AAB00-A786-4513-A221-73A7F7420CC0}" srcOrd="0" destOrd="0" parTransId="{934D93F3-8253-4D42-B5C3-47AE294159E7}" sibTransId="{4363C0E2-A8F9-417E-ACA2-8E827E851DE9}"/>
    <dgm:cxn modelId="{500EB4CE-6940-44CA-BDD8-C99C38DF1BD3}" type="presOf" srcId="{833CB956-FCD8-4744-8C5C-EC60490B7C05}" destId="{78CFC48E-924F-4ADB-8E16-3CFB22F94A66}" srcOrd="0" destOrd="0" presId="urn:microsoft.com/office/officeart/2018/2/layout/IconVerticalSolidList"/>
    <dgm:cxn modelId="{00C038F8-A0D1-4D7A-9203-4B9589E1B354}" srcId="{1BB19B55-1C9B-4B10-881D-AF5AB3D24D34}" destId="{833CB956-FCD8-4744-8C5C-EC60490B7C05}" srcOrd="1" destOrd="0" parTransId="{8B38291E-292A-4EF8-8E24-8512030CC758}" sibTransId="{A739D4C3-B020-4247-BBFD-39D76109B997}"/>
    <dgm:cxn modelId="{A1BF5FA0-5784-4DFB-8A60-E488EF477296}" type="presParOf" srcId="{18CB43CD-402F-42D9-AA48-E17CFF88C871}" destId="{820FB537-6CE0-4141-8CDC-BFEC6157A3F0}" srcOrd="0" destOrd="0" presId="urn:microsoft.com/office/officeart/2018/2/layout/IconVerticalSolidList"/>
    <dgm:cxn modelId="{03BBDE5C-55D9-4A24-85B4-55045C6DBB66}" type="presParOf" srcId="{820FB537-6CE0-4141-8CDC-BFEC6157A3F0}" destId="{76A73464-DDB5-4693-BFB8-2CFA33D5AD5B}" srcOrd="0" destOrd="0" presId="urn:microsoft.com/office/officeart/2018/2/layout/IconVerticalSolidList"/>
    <dgm:cxn modelId="{51F3CBB6-88EE-4FF3-8EED-7604E4B7BFF9}" type="presParOf" srcId="{820FB537-6CE0-4141-8CDC-BFEC6157A3F0}" destId="{33C61D44-3FAF-422B-B2EB-14ABE43D7A62}" srcOrd="1" destOrd="0" presId="urn:microsoft.com/office/officeart/2018/2/layout/IconVerticalSolidList"/>
    <dgm:cxn modelId="{62BF9441-4E7A-447B-B2D8-C3F63B86E8C9}" type="presParOf" srcId="{820FB537-6CE0-4141-8CDC-BFEC6157A3F0}" destId="{F62A84B1-B130-46E0-92E4-1F6B4DDB1C3E}" srcOrd="2" destOrd="0" presId="urn:microsoft.com/office/officeart/2018/2/layout/IconVerticalSolidList"/>
    <dgm:cxn modelId="{8F839FFF-3F79-47E0-9604-9B7AFF59FF26}" type="presParOf" srcId="{820FB537-6CE0-4141-8CDC-BFEC6157A3F0}" destId="{5EA6BF0D-6BC8-476A-9592-36D91FB2A1D5}" srcOrd="3" destOrd="0" presId="urn:microsoft.com/office/officeart/2018/2/layout/IconVerticalSolidList"/>
    <dgm:cxn modelId="{A9694EBA-3123-479F-A0A3-AB6C7C3EFF04}" type="presParOf" srcId="{18CB43CD-402F-42D9-AA48-E17CFF88C871}" destId="{EAA5B821-E192-4994-9994-06B0A8ECF1B0}" srcOrd="1" destOrd="0" presId="urn:microsoft.com/office/officeart/2018/2/layout/IconVerticalSolidList"/>
    <dgm:cxn modelId="{05C594F4-DA87-4BF6-931C-A0788D0083B4}" type="presParOf" srcId="{18CB43CD-402F-42D9-AA48-E17CFF88C871}" destId="{48F95D1F-8D6D-4671-B610-CCCB9C8FAE8B}" srcOrd="2" destOrd="0" presId="urn:microsoft.com/office/officeart/2018/2/layout/IconVerticalSolidList"/>
    <dgm:cxn modelId="{0C9AECBE-8DF5-4F71-8E80-2D006511BAFF}" type="presParOf" srcId="{48F95D1F-8D6D-4671-B610-CCCB9C8FAE8B}" destId="{656110F3-EDB8-463E-925A-B35D0C7D9BA3}" srcOrd="0" destOrd="0" presId="urn:microsoft.com/office/officeart/2018/2/layout/IconVerticalSolidList"/>
    <dgm:cxn modelId="{08018F4C-98D0-4B28-AF5E-79B0A7ECDB29}" type="presParOf" srcId="{48F95D1F-8D6D-4671-B610-CCCB9C8FAE8B}" destId="{0FFBAAB4-7640-4A16-B064-C11A0CC81C07}" srcOrd="1" destOrd="0" presId="urn:microsoft.com/office/officeart/2018/2/layout/IconVerticalSolidList"/>
    <dgm:cxn modelId="{5025A065-C2E0-418A-AEAA-51F4BECBEE55}" type="presParOf" srcId="{48F95D1F-8D6D-4671-B610-CCCB9C8FAE8B}" destId="{EF07EFF6-2CB5-4608-90D6-A750C8F28A22}" srcOrd="2" destOrd="0" presId="urn:microsoft.com/office/officeart/2018/2/layout/IconVerticalSolidList"/>
    <dgm:cxn modelId="{1759B96D-5484-41A8-AA0E-FF66FFCB9464}" type="presParOf" srcId="{48F95D1F-8D6D-4671-B610-CCCB9C8FAE8B}" destId="{78CFC48E-924F-4ADB-8E16-3CFB22F94A6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D521693-1D66-4D61-B221-F39064E5B28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1C954A45-2A9F-4904-9D89-F6D1A466C75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DAILY STAR EDITORIAL: 8-10</a:t>
          </a:r>
          <a:endParaRPr lang="en-US" dirty="0"/>
        </a:p>
      </dgm:t>
    </dgm:pt>
    <dgm:pt modelId="{31845B5D-3C86-4F61-B801-53E3444A7D4C}" type="parTrans" cxnId="{D75308C9-16A3-4151-AAED-6AAE5B894F88}">
      <dgm:prSet/>
      <dgm:spPr/>
      <dgm:t>
        <a:bodyPr/>
        <a:lstStyle/>
        <a:p>
          <a:endParaRPr lang="en-US"/>
        </a:p>
      </dgm:t>
    </dgm:pt>
    <dgm:pt modelId="{0D392DBF-B3DB-4BFD-9685-24649BA998C5}" type="sibTrans" cxnId="{D75308C9-16A3-4151-AAED-6AAE5B894F88}">
      <dgm:prSet/>
      <dgm:spPr/>
      <dgm:t>
        <a:bodyPr/>
        <a:lstStyle/>
        <a:p>
          <a:endParaRPr lang="en-US"/>
        </a:p>
      </dgm:t>
    </dgm:pt>
    <dgm:pt modelId="{161AC03B-97B3-48EC-BA82-7290961D983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GRE VERBAL PASSAGES: 18-20!!!</a:t>
          </a:r>
          <a:endParaRPr lang="en-US" dirty="0"/>
        </a:p>
      </dgm:t>
    </dgm:pt>
    <dgm:pt modelId="{F1D5803A-E3D0-4B28-A802-CD4D85E3A573}" type="parTrans" cxnId="{D377E6A9-A07A-448B-AE58-885C1B751F64}">
      <dgm:prSet/>
      <dgm:spPr/>
      <dgm:t>
        <a:bodyPr/>
        <a:lstStyle/>
        <a:p>
          <a:endParaRPr lang="en-US"/>
        </a:p>
      </dgm:t>
    </dgm:pt>
    <dgm:pt modelId="{D986FADA-BB26-42C0-A3FB-949CCE56DF61}" type="sibTrans" cxnId="{D377E6A9-A07A-448B-AE58-885C1B751F64}">
      <dgm:prSet/>
      <dgm:spPr/>
      <dgm:t>
        <a:bodyPr/>
        <a:lstStyle/>
        <a:p>
          <a:endParaRPr lang="en-US"/>
        </a:p>
      </dgm:t>
    </dgm:pt>
    <dgm:pt modelId="{5518C0F6-B19A-4217-93CF-D5B79F677DE7}" type="pres">
      <dgm:prSet presAssocID="{3D521693-1D66-4D61-B221-F39064E5B288}" presName="root" presStyleCnt="0">
        <dgm:presLayoutVars>
          <dgm:dir/>
          <dgm:resizeHandles val="exact"/>
        </dgm:presLayoutVars>
      </dgm:prSet>
      <dgm:spPr/>
    </dgm:pt>
    <dgm:pt modelId="{BD4B7687-763F-450C-9192-88F18A2424E7}" type="pres">
      <dgm:prSet presAssocID="{1C954A45-2A9F-4904-9D89-F6D1A466C751}" presName="compNode" presStyleCnt="0"/>
      <dgm:spPr/>
    </dgm:pt>
    <dgm:pt modelId="{D541F034-44A9-4EFF-84FA-12E68441BD1C}" type="pres">
      <dgm:prSet presAssocID="{1C954A45-2A9F-4904-9D89-F6D1A466C751}" presName="bgRect" presStyleLbl="bgShp" presStyleIdx="0" presStyleCnt="2"/>
      <dgm:spPr/>
    </dgm:pt>
    <dgm:pt modelId="{8B8DC9A6-B951-4A5E-B888-7621AB2DD127}" type="pres">
      <dgm:prSet presAssocID="{1C954A45-2A9F-4904-9D89-F6D1A466C75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r"/>
        </a:ext>
      </dgm:extLst>
    </dgm:pt>
    <dgm:pt modelId="{E3F28024-891B-4A26-BED7-195E40E3C767}" type="pres">
      <dgm:prSet presAssocID="{1C954A45-2A9F-4904-9D89-F6D1A466C751}" presName="spaceRect" presStyleCnt="0"/>
      <dgm:spPr/>
    </dgm:pt>
    <dgm:pt modelId="{ADC3BFC5-3426-43CD-8ADB-C153A0E5C402}" type="pres">
      <dgm:prSet presAssocID="{1C954A45-2A9F-4904-9D89-F6D1A466C751}" presName="parTx" presStyleLbl="revTx" presStyleIdx="0" presStyleCnt="2">
        <dgm:presLayoutVars>
          <dgm:chMax val="0"/>
          <dgm:chPref val="0"/>
        </dgm:presLayoutVars>
      </dgm:prSet>
      <dgm:spPr/>
    </dgm:pt>
    <dgm:pt modelId="{B3F10E76-F596-4A1E-873A-2FFB9D3AAC88}" type="pres">
      <dgm:prSet presAssocID="{0D392DBF-B3DB-4BFD-9685-24649BA998C5}" presName="sibTrans" presStyleCnt="0"/>
      <dgm:spPr/>
    </dgm:pt>
    <dgm:pt modelId="{C0E33D63-DD86-4D91-8EFD-03E5E5121714}" type="pres">
      <dgm:prSet presAssocID="{161AC03B-97B3-48EC-BA82-7290961D983B}" presName="compNode" presStyleCnt="0"/>
      <dgm:spPr/>
    </dgm:pt>
    <dgm:pt modelId="{29BC8F8D-D3FF-4BA6-8074-A9F71A5A39B6}" type="pres">
      <dgm:prSet presAssocID="{161AC03B-97B3-48EC-BA82-7290961D983B}" presName="bgRect" presStyleLbl="bgShp" presStyleIdx="1" presStyleCnt="2"/>
      <dgm:spPr/>
    </dgm:pt>
    <dgm:pt modelId="{A9EAF18B-FC19-4AA0-A066-8F46D458EF80}" type="pres">
      <dgm:prSet presAssocID="{161AC03B-97B3-48EC-BA82-7290961D983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BA6A1B59-E057-4EC2-AE47-B54EF55A6998}" type="pres">
      <dgm:prSet presAssocID="{161AC03B-97B3-48EC-BA82-7290961D983B}" presName="spaceRect" presStyleCnt="0"/>
      <dgm:spPr/>
    </dgm:pt>
    <dgm:pt modelId="{D27CE00B-CA6B-42C6-9821-58B5BB4B14CC}" type="pres">
      <dgm:prSet presAssocID="{161AC03B-97B3-48EC-BA82-7290961D983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63E5A66-0249-4FA4-BE0A-E85AA405AB77}" type="presOf" srcId="{161AC03B-97B3-48EC-BA82-7290961D983B}" destId="{D27CE00B-CA6B-42C6-9821-58B5BB4B14CC}" srcOrd="0" destOrd="0" presId="urn:microsoft.com/office/officeart/2018/2/layout/IconVerticalSolidList"/>
    <dgm:cxn modelId="{6256334A-9E37-44C8-B9EA-1D1FCB0F1618}" type="presOf" srcId="{1C954A45-2A9F-4904-9D89-F6D1A466C751}" destId="{ADC3BFC5-3426-43CD-8ADB-C153A0E5C402}" srcOrd="0" destOrd="0" presId="urn:microsoft.com/office/officeart/2018/2/layout/IconVerticalSolidList"/>
    <dgm:cxn modelId="{D377E6A9-A07A-448B-AE58-885C1B751F64}" srcId="{3D521693-1D66-4D61-B221-F39064E5B288}" destId="{161AC03B-97B3-48EC-BA82-7290961D983B}" srcOrd="1" destOrd="0" parTransId="{F1D5803A-E3D0-4B28-A802-CD4D85E3A573}" sibTransId="{D986FADA-BB26-42C0-A3FB-949CCE56DF61}"/>
    <dgm:cxn modelId="{AC8F03B3-C6D7-44B1-A130-F837F79BFBB4}" type="presOf" srcId="{3D521693-1D66-4D61-B221-F39064E5B288}" destId="{5518C0F6-B19A-4217-93CF-D5B79F677DE7}" srcOrd="0" destOrd="0" presId="urn:microsoft.com/office/officeart/2018/2/layout/IconVerticalSolidList"/>
    <dgm:cxn modelId="{D75308C9-16A3-4151-AAED-6AAE5B894F88}" srcId="{3D521693-1D66-4D61-B221-F39064E5B288}" destId="{1C954A45-2A9F-4904-9D89-F6D1A466C751}" srcOrd="0" destOrd="0" parTransId="{31845B5D-3C86-4F61-B801-53E3444A7D4C}" sibTransId="{0D392DBF-B3DB-4BFD-9685-24649BA998C5}"/>
    <dgm:cxn modelId="{588D0FA8-508B-44F5-9454-481ED1FA8D5E}" type="presParOf" srcId="{5518C0F6-B19A-4217-93CF-D5B79F677DE7}" destId="{BD4B7687-763F-450C-9192-88F18A2424E7}" srcOrd="0" destOrd="0" presId="urn:microsoft.com/office/officeart/2018/2/layout/IconVerticalSolidList"/>
    <dgm:cxn modelId="{F1D72D3C-D0DD-4F81-A257-B51722D2E121}" type="presParOf" srcId="{BD4B7687-763F-450C-9192-88F18A2424E7}" destId="{D541F034-44A9-4EFF-84FA-12E68441BD1C}" srcOrd="0" destOrd="0" presId="urn:microsoft.com/office/officeart/2018/2/layout/IconVerticalSolidList"/>
    <dgm:cxn modelId="{E2EFA65D-8F79-43A2-8F81-C4579EB5DDD6}" type="presParOf" srcId="{BD4B7687-763F-450C-9192-88F18A2424E7}" destId="{8B8DC9A6-B951-4A5E-B888-7621AB2DD127}" srcOrd="1" destOrd="0" presId="urn:microsoft.com/office/officeart/2018/2/layout/IconVerticalSolidList"/>
    <dgm:cxn modelId="{0EB807CA-77C8-49F7-A8CC-D025D9818871}" type="presParOf" srcId="{BD4B7687-763F-450C-9192-88F18A2424E7}" destId="{E3F28024-891B-4A26-BED7-195E40E3C767}" srcOrd="2" destOrd="0" presId="urn:microsoft.com/office/officeart/2018/2/layout/IconVerticalSolidList"/>
    <dgm:cxn modelId="{09534083-4B5A-4DD0-9080-8153A8563BFD}" type="presParOf" srcId="{BD4B7687-763F-450C-9192-88F18A2424E7}" destId="{ADC3BFC5-3426-43CD-8ADB-C153A0E5C402}" srcOrd="3" destOrd="0" presId="urn:microsoft.com/office/officeart/2018/2/layout/IconVerticalSolidList"/>
    <dgm:cxn modelId="{1FB05B91-0ADD-4374-AB67-5121BB08B714}" type="presParOf" srcId="{5518C0F6-B19A-4217-93CF-D5B79F677DE7}" destId="{B3F10E76-F596-4A1E-873A-2FFB9D3AAC88}" srcOrd="1" destOrd="0" presId="urn:microsoft.com/office/officeart/2018/2/layout/IconVerticalSolidList"/>
    <dgm:cxn modelId="{200FBF16-CD12-4326-9F6F-1E9EF522743C}" type="presParOf" srcId="{5518C0F6-B19A-4217-93CF-D5B79F677DE7}" destId="{C0E33D63-DD86-4D91-8EFD-03E5E5121714}" srcOrd="2" destOrd="0" presId="urn:microsoft.com/office/officeart/2018/2/layout/IconVerticalSolidList"/>
    <dgm:cxn modelId="{D9EB450A-02C2-4657-A2B5-FDC35F3EEE83}" type="presParOf" srcId="{C0E33D63-DD86-4D91-8EFD-03E5E5121714}" destId="{29BC8F8D-D3FF-4BA6-8074-A9F71A5A39B6}" srcOrd="0" destOrd="0" presId="urn:microsoft.com/office/officeart/2018/2/layout/IconVerticalSolidList"/>
    <dgm:cxn modelId="{AFD5162A-CD3A-4DC7-89AB-8FD4BB080989}" type="presParOf" srcId="{C0E33D63-DD86-4D91-8EFD-03E5E5121714}" destId="{A9EAF18B-FC19-4AA0-A066-8F46D458EF80}" srcOrd="1" destOrd="0" presId="urn:microsoft.com/office/officeart/2018/2/layout/IconVerticalSolidList"/>
    <dgm:cxn modelId="{2A12284D-10C8-431F-9AE8-398351D9CB6C}" type="presParOf" srcId="{C0E33D63-DD86-4D91-8EFD-03E5E5121714}" destId="{BA6A1B59-E057-4EC2-AE47-B54EF55A6998}" srcOrd="2" destOrd="0" presId="urn:microsoft.com/office/officeart/2018/2/layout/IconVerticalSolidList"/>
    <dgm:cxn modelId="{ADEC3C64-DF89-4A87-8559-00CE4CE6B155}" type="presParOf" srcId="{C0E33D63-DD86-4D91-8EFD-03E5E5121714}" destId="{D27CE00B-CA6B-42C6-9821-58B5BB4B14C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90B0DFA-AD11-4728-A2F9-9C5BFE5EA7B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648C656-39E6-48E6-9AA2-28E92512A67F}">
      <dgm:prSet/>
      <dgm:spPr/>
      <dgm:t>
        <a:bodyPr/>
        <a:lstStyle/>
        <a:p>
          <a:r>
            <a:rPr lang="en-US"/>
            <a:t>EXACTLY LIKE TC1, BUT WITH TWO ANSWER CHOICES</a:t>
          </a:r>
        </a:p>
      </dgm:t>
    </dgm:pt>
    <dgm:pt modelId="{9E0958F0-4CBA-4A8C-A065-E6FEE637605B}" type="parTrans" cxnId="{C89B4222-93A7-4A9A-AAB9-3AE6B1218D02}">
      <dgm:prSet/>
      <dgm:spPr/>
      <dgm:t>
        <a:bodyPr/>
        <a:lstStyle/>
        <a:p>
          <a:endParaRPr lang="en-US"/>
        </a:p>
      </dgm:t>
    </dgm:pt>
    <dgm:pt modelId="{3B1A27F6-B0E6-4942-8DB2-B486E2F41DF9}" type="sibTrans" cxnId="{C89B4222-93A7-4A9A-AAB9-3AE6B1218D02}">
      <dgm:prSet/>
      <dgm:spPr/>
      <dgm:t>
        <a:bodyPr/>
        <a:lstStyle/>
        <a:p>
          <a:endParaRPr lang="en-US"/>
        </a:p>
      </dgm:t>
    </dgm:pt>
    <dgm:pt modelId="{AF079CE1-94A4-4176-ABED-52492DE49EDC}">
      <dgm:prSet/>
      <dgm:spPr/>
      <dgm:t>
        <a:bodyPr/>
        <a:lstStyle/>
        <a:p>
          <a:r>
            <a:rPr lang="en-US"/>
            <a:t>THE TWO ANSWERS DO NOT NECESSARILY HAVE TO BE SYNONYMS</a:t>
          </a:r>
        </a:p>
      </dgm:t>
    </dgm:pt>
    <dgm:pt modelId="{EF16F7E7-AFCE-45BE-B2D4-DE01B75FC2F1}" type="parTrans" cxnId="{E57CCCA0-4BC6-41ED-8D8A-C16CB16C5CDC}">
      <dgm:prSet/>
      <dgm:spPr/>
      <dgm:t>
        <a:bodyPr/>
        <a:lstStyle/>
        <a:p>
          <a:endParaRPr lang="en-US"/>
        </a:p>
      </dgm:t>
    </dgm:pt>
    <dgm:pt modelId="{CF586186-908B-4202-9B48-B3EB051E3BDC}" type="sibTrans" cxnId="{E57CCCA0-4BC6-41ED-8D8A-C16CB16C5CDC}">
      <dgm:prSet/>
      <dgm:spPr/>
      <dgm:t>
        <a:bodyPr/>
        <a:lstStyle/>
        <a:p>
          <a:endParaRPr lang="en-US"/>
        </a:p>
      </dgm:t>
    </dgm:pt>
    <dgm:pt modelId="{141AC10F-0FEF-4D50-A57D-BD8F8C96C014}">
      <dgm:prSet/>
      <dgm:spPr/>
      <dgm:t>
        <a:bodyPr/>
        <a:lstStyle/>
        <a:p>
          <a:r>
            <a:rPr lang="en-US"/>
            <a:t>AFTER PLUGGING IN THE CHOICES, YOU WILL GET TWO SENTENCES.</a:t>
          </a:r>
        </a:p>
      </dgm:t>
    </dgm:pt>
    <dgm:pt modelId="{F78D3824-E9EF-4C34-AF22-38C6413C119C}" type="parTrans" cxnId="{0E55ECAE-B7E2-4C98-9AFD-67330B7C7739}">
      <dgm:prSet/>
      <dgm:spPr/>
      <dgm:t>
        <a:bodyPr/>
        <a:lstStyle/>
        <a:p>
          <a:endParaRPr lang="en-US"/>
        </a:p>
      </dgm:t>
    </dgm:pt>
    <dgm:pt modelId="{517C6B82-3ED7-4393-BDD9-24D021DDA634}" type="sibTrans" cxnId="{0E55ECAE-B7E2-4C98-9AFD-67330B7C7739}">
      <dgm:prSet/>
      <dgm:spPr/>
      <dgm:t>
        <a:bodyPr/>
        <a:lstStyle/>
        <a:p>
          <a:endParaRPr lang="en-US"/>
        </a:p>
      </dgm:t>
    </dgm:pt>
    <dgm:pt modelId="{71E31833-0E7F-4922-8FB3-BA49146B0304}">
      <dgm:prSet/>
      <dgm:spPr/>
      <dgm:t>
        <a:bodyPr/>
        <a:lstStyle/>
        <a:p>
          <a:r>
            <a:rPr lang="en-US"/>
            <a:t>THE TWO SENTENCES HAVE TO BE FUNCTIONALLY EQUIVALENT</a:t>
          </a:r>
        </a:p>
      </dgm:t>
    </dgm:pt>
    <dgm:pt modelId="{E2C43CF7-75A5-4381-964D-202865872C5A}" type="parTrans" cxnId="{26F9F028-C620-4E6F-9007-E569652BF9C4}">
      <dgm:prSet/>
      <dgm:spPr/>
      <dgm:t>
        <a:bodyPr/>
        <a:lstStyle/>
        <a:p>
          <a:endParaRPr lang="en-US"/>
        </a:p>
      </dgm:t>
    </dgm:pt>
    <dgm:pt modelId="{B52D7112-5532-481C-8FA4-D93E72E9330C}" type="sibTrans" cxnId="{26F9F028-C620-4E6F-9007-E569652BF9C4}">
      <dgm:prSet/>
      <dgm:spPr/>
      <dgm:t>
        <a:bodyPr/>
        <a:lstStyle/>
        <a:p>
          <a:endParaRPr lang="en-US"/>
        </a:p>
      </dgm:t>
    </dgm:pt>
    <dgm:pt modelId="{98255F41-E0CF-4930-9EEA-3D1A68B3F991}">
      <dgm:prSet/>
      <dgm:spPr/>
      <dgm:t>
        <a:bodyPr/>
        <a:lstStyle/>
        <a:p>
          <a:r>
            <a:rPr lang="en-US"/>
            <a:t>SENTENCE 1 = SENTENCE 2</a:t>
          </a:r>
        </a:p>
      </dgm:t>
    </dgm:pt>
    <dgm:pt modelId="{C4C6188C-36E2-40C0-B259-06EABFD1D891}" type="parTrans" cxnId="{F4498F11-176E-41C8-A3FD-DEDE71933E8C}">
      <dgm:prSet/>
      <dgm:spPr/>
      <dgm:t>
        <a:bodyPr/>
        <a:lstStyle/>
        <a:p>
          <a:endParaRPr lang="en-US"/>
        </a:p>
      </dgm:t>
    </dgm:pt>
    <dgm:pt modelId="{9EACA12B-8CD5-4BAE-834B-9EB56E380FEA}" type="sibTrans" cxnId="{F4498F11-176E-41C8-A3FD-DEDE71933E8C}">
      <dgm:prSet/>
      <dgm:spPr/>
      <dgm:t>
        <a:bodyPr/>
        <a:lstStyle/>
        <a:p>
          <a:endParaRPr lang="en-US"/>
        </a:p>
      </dgm:t>
    </dgm:pt>
    <dgm:pt modelId="{9790D7DF-3223-4697-94C6-959E14723FD7}" type="pres">
      <dgm:prSet presAssocID="{C90B0DFA-AD11-4728-A2F9-9C5BFE5EA7B7}" presName="linear" presStyleCnt="0">
        <dgm:presLayoutVars>
          <dgm:animLvl val="lvl"/>
          <dgm:resizeHandles val="exact"/>
        </dgm:presLayoutVars>
      </dgm:prSet>
      <dgm:spPr/>
    </dgm:pt>
    <dgm:pt modelId="{1C47D17D-7C22-4189-A50B-C04A0502BD06}" type="pres">
      <dgm:prSet presAssocID="{8648C656-39E6-48E6-9AA2-28E92512A67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BDC5C35-1291-4321-A5E3-0A40CE1D1974}" type="pres">
      <dgm:prSet presAssocID="{3B1A27F6-B0E6-4942-8DB2-B486E2F41DF9}" presName="spacer" presStyleCnt="0"/>
      <dgm:spPr/>
    </dgm:pt>
    <dgm:pt modelId="{7013901A-6EB3-4A77-8131-69BDBE3B637C}" type="pres">
      <dgm:prSet presAssocID="{AF079CE1-94A4-4176-ABED-52492DE49ED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3188CBA-D53F-4F2D-B567-A2D226F45676}" type="pres">
      <dgm:prSet presAssocID="{CF586186-908B-4202-9B48-B3EB051E3BDC}" presName="spacer" presStyleCnt="0"/>
      <dgm:spPr/>
    </dgm:pt>
    <dgm:pt modelId="{A73ED75E-C54D-44C5-A558-5432170715D1}" type="pres">
      <dgm:prSet presAssocID="{141AC10F-0FEF-4D50-A57D-BD8F8C96C01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778C108-33FF-446E-A7C4-923824CD310D}" type="pres">
      <dgm:prSet presAssocID="{517C6B82-3ED7-4393-BDD9-24D021DDA634}" presName="spacer" presStyleCnt="0"/>
      <dgm:spPr/>
    </dgm:pt>
    <dgm:pt modelId="{EEDA3827-B4B5-4206-95FE-62BB16A53267}" type="pres">
      <dgm:prSet presAssocID="{71E31833-0E7F-4922-8FB3-BA49146B030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16AF018-801F-4DF3-A39F-649388D8294D}" type="pres">
      <dgm:prSet presAssocID="{B52D7112-5532-481C-8FA4-D93E72E9330C}" presName="spacer" presStyleCnt="0"/>
      <dgm:spPr/>
    </dgm:pt>
    <dgm:pt modelId="{CB63F00A-083B-4798-B14E-7E62C6E7DE20}" type="pres">
      <dgm:prSet presAssocID="{98255F41-E0CF-4930-9EEA-3D1A68B3F99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4498F11-176E-41C8-A3FD-DEDE71933E8C}" srcId="{C90B0DFA-AD11-4728-A2F9-9C5BFE5EA7B7}" destId="{98255F41-E0CF-4930-9EEA-3D1A68B3F991}" srcOrd="4" destOrd="0" parTransId="{C4C6188C-36E2-40C0-B259-06EABFD1D891}" sibTransId="{9EACA12B-8CD5-4BAE-834B-9EB56E380FEA}"/>
    <dgm:cxn modelId="{C89B4222-93A7-4A9A-AAB9-3AE6B1218D02}" srcId="{C90B0DFA-AD11-4728-A2F9-9C5BFE5EA7B7}" destId="{8648C656-39E6-48E6-9AA2-28E92512A67F}" srcOrd="0" destOrd="0" parTransId="{9E0958F0-4CBA-4A8C-A065-E6FEE637605B}" sibTransId="{3B1A27F6-B0E6-4942-8DB2-B486E2F41DF9}"/>
    <dgm:cxn modelId="{26F9F028-C620-4E6F-9007-E569652BF9C4}" srcId="{C90B0DFA-AD11-4728-A2F9-9C5BFE5EA7B7}" destId="{71E31833-0E7F-4922-8FB3-BA49146B0304}" srcOrd="3" destOrd="0" parTransId="{E2C43CF7-75A5-4381-964D-202865872C5A}" sibTransId="{B52D7112-5532-481C-8FA4-D93E72E9330C}"/>
    <dgm:cxn modelId="{F70D5B2F-522E-4B0A-8824-5A2EA836CD14}" type="presOf" srcId="{98255F41-E0CF-4930-9EEA-3D1A68B3F991}" destId="{CB63F00A-083B-4798-B14E-7E62C6E7DE20}" srcOrd="0" destOrd="0" presId="urn:microsoft.com/office/officeart/2005/8/layout/vList2"/>
    <dgm:cxn modelId="{B4E1E730-282F-498A-835D-19C8DA5F8942}" type="presOf" srcId="{AF079CE1-94A4-4176-ABED-52492DE49EDC}" destId="{7013901A-6EB3-4A77-8131-69BDBE3B637C}" srcOrd="0" destOrd="0" presId="urn:microsoft.com/office/officeart/2005/8/layout/vList2"/>
    <dgm:cxn modelId="{554EEC3F-2758-471E-8BD2-D432FF9207A6}" type="presOf" srcId="{C90B0DFA-AD11-4728-A2F9-9C5BFE5EA7B7}" destId="{9790D7DF-3223-4697-94C6-959E14723FD7}" srcOrd="0" destOrd="0" presId="urn:microsoft.com/office/officeart/2005/8/layout/vList2"/>
    <dgm:cxn modelId="{2FBF515C-A89D-437E-B2BB-6CAAA418C4B1}" type="presOf" srcId="{141AC10F-0FEF-4D50-A57D-BD8F8C96C014}" destId="{A73ED75E-C54D-44C5-A558-5432170715D1}" srcOrd="0" destOrd="0" presId="urn:microsoft.com/office/officeart/2005/8/layout/vList2"/>
    <dgm:cxn modelId="{DF29C94D-3CE8-41FC-85A2-BFA01510CD19}" type="presOf" srcId="{8648C656-39E6-48E6-9AA2-28E92512A67F}" destId="{1C47D17D-7C22-4189-A50B-C04A0502BD06}" srcOrd="0" destOrd="0" presId="urn:microsoft.com/office/officeart/2005/8/layout/vList2"/>
    <dgm:cxn modelId="{886C4283-B364-49B7-8316-7D59E93763B0}" type="presOf" srcId="{71E31833-0E7F-4922-8FB3-BA49146B0304}" destId="{EEDA3827-B4B5-4206-95FE-62BB16A53267}" srcOrd="0" destOrd="0" presId="urn:microsoft.com/office/officeart/2005/8/layout/vList2"/>
    <dgm:cxn modelId="{E57CCCA0-4BC6-41ED-8D8A-C16CB16C5CDC}" srcId="{C90B0DFA-AD11-4728-A2F9-9C5BFE5EA7B7}" destId="{AF079CE1-94A4-4176-ABED-52492DE49EDC}" srcOrd="1" destOrd="0" parTransId="{EF16F7E7-AFCE-45BE-B2D4-DE01B75FC2F1}" sibTransId="{CF586186-908B-4202-9B48-B3EB051E3BDC}"/>
    <dgm:cxn modelId="{0E55ECAE-B7E2-4C98-9AFD-67330B7C7739}" srcId="{C90B0DFA-AD11-4728-A2F9-9C5BFE5EA7B7}" destId="{141AC10F-0FEF-4D50-A57D-BD8F8C96C014}" srcOrd="2" destOrd="0" parTransId="{F78D3824-E9EF-4C34-AF22-38C6413C119C}" sibTransId="{517C6B82-3ED7-4393-BDD9-24D021DDA634}"/>
    <dgm:cxn modelId="{BC8C9AFF-B16B-492E-971A-7FF94DF33D0D}" type="presParOf" srcId="{9790D7DF-3223-4697-94C6-959E14723FD7}" destId="{1C47D17D-7C22-4189-A50B-C04A0502BD06}" srcOrd="0" destOrd="0" presId="urn:microsoft.com/office/officeart/2005/8/layout/vList2"/>
    <dgm:cxn modelId="{09D1887C-A778-4FE8-A6FD-BCE60A417299}" type="presParOf" srcId="{9790D7DF-3223-4697-94C6-959E14723FD7}" destId="{0BDC5C35-1291-4321-A5E3-0A40CE1D1974}" srcOrd="1" destOrd="0" presId="urn:microsoft.com/office/officeart/2005/8/layout/vList2"/>
    <dgm:cxn modelId="{405B6C09-3EFC-4483-AF37-9BED86859898}" type="presParOf" srcId="{9790D7DF-3223-4697-94C6-959E14723FD7}" destId="{7013901A-6EB3-4A77-8131-69BDBE3B637C}" srcOrd="2" destOrd="0" presId="urn:microsoft.com/office/officeart/2005/8/layout/vList2"/>
    <dgm:cxn modelId="{8EA39D68-DE8D-4408-9FF6-F8DA07B8E886}" type="presParOf" srcId="{9790D7DF-3223-4697-94C6-959E14723FD7}" destId="{63188CBA-D53F-4F2D-B567-A2D226F45676}" srcOrd="3" destOrd="0" presId="urn:microsoft.com/office/officeart/2005/8/layout/vList2"/>
    <dgm:cxn modelId="{429AE6F6-9C1B-486E-AB54-49F7F7F96061}" type="presParOf" srcId="{9790D7DF-3223-4697-94C6-959E14723FD7}" destId="{A73ED75E-C54D-44C5-A558-5432170715D1}" srcOrd="4" destOrd="0" presId="urn:microsoft.com/office/officeart/2005/8/layout/vList2"/>
    <dgm:cxn modelId="{FE9C70EC-AB1D-493F-AFBA-0DE3929E7ABB}" type="presParOf" srcId="{9790D7DF-3223-4697-94C6-959E14723FD7}" destId="{7778C108-33FF-446E-A7C4-923824CD310D}" srcOrd="5" destOrd="0" presId="urn:microsoft.com/office/officeart/2005/8/layout/vList2"/>
    <dgm:cxn modelId="{8539A626-2A3B-43E1-AF1B-3620A97112A7}" type="presParOf" srcId="{9790D7DF-3223-4697-94C6-959E14723FD7}" destId="{EEDA3827-B4B5-4206-95FE-62BB16A53267}" srcOrd="6" destOrd="0" presId="urn:microsoft.com/office/officeart/2005/8/layout/vList2"/>
    <dgm:cxn modelId="{4A788D4F-5874-4C01-9765-187B9F942D02}" type="presParOf" srcId="{9790D7DF-3223-4697-94C6-959E14723FD7}" destId="{516AF018-801F-4DF3-A39F-649388D8294D}" srcOrd="7" destOrd="0" presId="urn:microsoft.com/office/officeart/2005/8/layout/vList2"/>
    <dgm:cxn modelId="{50E77A3B-C809-4C73-BB09-494E5E410838}" type="presParOf" srcId="{9790D7DF-3223-4697-94C6-959E14723FD7}" destId="{CB63F00A-083B-4798-B14E-7E62C6E7DE2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DFB8668-D8A3-48F3-A4DE-6066903223C6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F10845C-5D2F-487E-8042-9F03ACAC22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Official Guide to the GRE General Test</a:t>
          </a:r>
        </a:p>
      </dgm:t>
    </dgm:pt>
    <dgm:pt modelId="{592027FC-7DB8-4451-A931-CCA3BB91B79A}" type="parTrans" cxnId="{F58B44EC-3A3E-4E25-B7E0-388582B32D92}">
      <dgm:prSet/>
      <dgm:spPr/>
      <dgm:t>
        <a:bodyPr/>
        <a:lstStyle/>
        <a:p>
          <a:endParaRPr lang="en-US"/>
        </a:p>
      </dgm:t>
    </dgm:pt>
    <dgm:pt modelId="{3BBDEF77-92C2-4665-8F63-4948F3A34F61}" type="sibTrans" cxnId="{F58B44EC-3A3E-4E25-B7E0-388582B32D9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B56AE47-FD8A-473E-878C-3F253D8A69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5 Lb. Book of GRE Practice Problems (MATH ONLY!!)</a:t>
          </a:r>
        </a:p>
      </dgm:t>
    </dgm:pt>
    <dgm:pt modelId="{192BB934-4909-460A-86E9-7896FD8F8FA5}" type="parTrans" cxnId="{4CA47029-4B5F-447C-B505-38F187E0E65C}">
      <dgm:prSet/>
      <dgm:spPr/>
      <dgm:t>
        <a:bodyPr/>
        <a:lstStyle/>
        <a:p>
          <a:endParaRPr lang="en-US"/>
        </a:p>
      </dgm:t>
    </dgm:pt>
    <dgm:pt modelId="{67A47B3F-EEF5-4AC1-9191-867912B0866F}" type="sibTrans" cxnId="{4CA47029-4B5F-447C-B505-38F187E0E65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6835EE9-33D8-4B4E-AC18-DAAC5294AB1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Official GRE Quantitative Reasoning Practice Questions</a:t>
          </a:r>
        </a:p>
      </dgm:t>
    </dgm:pt>
    <dgm:pt modelId="{D416EC64-7EF2-47BD-9C04-0F0F6F54475F}" type="parTrans" cxnId="{67374B13-D098-4095-B3E4-4FD8F2C7C34C}">
      <dgm:prSet/>
      <dgm:spPr/>
      <dgm:t>
        <a:bodyPr/>
        <a:lstStyle/>
        <a:p>
          <a:endParaRPr lang="en-US"/>
        </a:p>
      </dgm:t>
    </dgm:pt>
    <dgm:pt modelId="{A8E2CAFC-BF6B-4202-BF25-ABC671402F63}" type="sibTrans" cxnId="{67374B13-D098-4095-B3E4-4FD8F2C7C34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3815F09-55FD-4876-8B33-228B646FBE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Official GRE Verbal Reasoning Practice Questions</a:t>
          </a:r>
        </a:p>
      </dgm:t>
    </dgm:pt>
    <dgm:pt modelId="{7DFB3B10-19BA-4DA9-B7EB-FF809B59E4E2}" type="parTrans" cxnId="{0585FFD4-854B-40D8-BDEF-65947BBB5DC5}">
      <dgm:prSet/>
      <dgm:spPr/>
      <dgm:t>
        <a:bodyPr/>
        <a:lstStyle/>
        <a:p>
          <a:endParaRPr lang="en-US"/>
        </a:p>
      </dgm:t>
    </dgm:pt>
    <dgm:pt modelId="{3A21C451-FD4E-4572-9889-B23B408C961C}" type="sibTrans" cxnId="{0585FFD4-854B-40D8-BDEF-65947BBB5DC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4EEB070-6C5A-4108-B557-D4436602677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GRE Big Book</a:t>
          </a:r>
        </a:p>
      </dgm:t>
    </dgm:pt>
    <dgm:pt modelId="{B8254F9F-F753-41B1-9880-64DC80C25730}" type="parTrans" cxnId="{259DE13D-A25D-4321-B25D-C446203B6DE2}">
      <dgm:prSet/>
      <dgm:spPr/>
      <dgm:t>
        <a:bodyPr/>
        <a:lstStyle/>
        <a:p>
          <a:endParaRPr lang="en-US"/>
        </a:p>
      </dgm:t>
    </dgm:pt>
    <dgm:pt modelId="{B10193D9-2975-4830-882F-2B745617CCAB}" type="sibTrans" cxnId="{259DE13D-A25D-4321-B25D-C446203B6DE2}">
      <dgm:prSet/>
      <dgm:spPr/>
      <dgm:t>
        <a:bodyPr/>
        <a:lstStyle/>
        <a:p>
          <a:endParaRPr lang="en-US"/>
        </a:p>
      </dgm:t>
    </dgm:pt>
    <dgm:pt modelId="{E4855361-6831-471B-ABF9-C5864075E13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GRE VERBAL GRAIL ***</a:t>
          </a:r>
        </a:p>
      </dgm:t>
    </dgm:pt>
    <dgm:pt modelId="{DE73F47C-4DF0-44F3-94F0-7C170253B7C2}" type="parTrans" cxnId="{FA8B6F9B-23AB-4C5E-BB2D-6841F81A4A81}">
      <dgm:prSet/>
      <dgm:spPr/>
      <dgm:t>
        <a:bodyPr/>
        <a:lstStyle/>
        <a:p>
          <a:endParaRPr lang="en-US"/>
        </a:p>
      </dgm:t>
    </dgm:pt>
    <dgm:pt modelId="{E677D2B9-58AE-4CC1-A227-5ED633FCB9BE}" type="sibTrans" cxnId="{FA8B6F9B-23AB-4C5E-BB2D-6841F81A4A81}">
      <dgm:prSet/>
      <dgm:spPr/>
      <dgm:t>
        <a:bodyPr/>
        <a:lstStyle/>
        <a:p>
          <a:endParaRPr lang="en-US"/>
        </a:p>
      </dgm:t>
    </dgm:pt>
    <dgm:pt modelId="{98A87BC0-DE62-4B9F-923B-968044EC784F}" type="pres">
      <dgm:prSet presAssocID="{3DFB8668-D8A3-48F3-A4DE-6066903223C6}" presName="linear" presStyleCnt="0">
        <dgm:presLayoutVars>
          <dgm:animLvl val="lvl"/>
          <dgm:resizeHandles val="exact"/>
        </dgm:presLayoutVars>
      </dgm:prSet>
      <dgm:spPr/>
    </dgm:pt>
    <dgm:pt modelId="{C29FE5B2-4BD1-4C15-BFDC-659C02CEC6CB}" type="pres">
      <dgm:prSet presAssocID="{AF10845C-5D2F-487E-8042-9F03ACAC227B}" presName="parentText" presStyleLbl="node1" presStyleIdx="0" presStyleCnt="6" custLinFactNeighborX="-1227" custLinFactNeighborY="-14012">
        <dgm:presLayoutVars>
          <dgm:chMax val="0"/>
          <dgm:bulletEnabled val="1"/>
        </dgm:presLayoutVars>
      </dgm:prSet>
      <dgm:spPr/>
    </dgm:pt>
    <dgm:pt modelId="{6B5A3CE3-6F16-4CC3-9993-75379A07575A}" type="pres">
      <dgm:prSet presAssocID="{3BBDEF77-92C2-4665-8F63-4948F3A34F61}" presName="spacer" presStyleCnt="0"/>
      <dgm:spPr/>
    </dgm:pt>
    <dgm:pt modelId="{13A4C7A1-013C-4885-BF71-A6B1C981D0AC}" type="pres">
      <dgm:prSet presAssocID="{AB56AE47-FD8A-473E-878C-3F253D8A6980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ACB68F1E-8A8F-4B30-A56E-77671065BB5C}" type="pres">
      <dgm:prSet presAssocID="{67A47B3F-EEF5-4AC1-9191-867912B0866F}" presName="spacer" presStyleCnt="0"/>
      <dgm:spPr/>
    </dgm:pt>
    <dgm:pt modelId="{853F4A14-4B28-4F20-96E5-D1C20F73BD3E}" type="pres">
      <dgm:prSet presAssocID="{66835EE9-33D8-4B4E-AC18-DAAC5294AB1A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E44551FE-5625-4166-B2A8-3F5E4C43F0D6}" type="pres">
      <dgm:prSet presAssocID="{A8E2CAFC-BF6B-4202-BF25-ABC671402F63}" presName="spacer" presStyleCnt="0"/>
      <dgm:spPr/>
    </dgm:pt>
    <dgm:pt modelId="{8E5374AC-BF39-4D0E-B84A-1B6C14DAA769}" type="pres">
      <dgm:prSet presAssocID="{C3815F09-55FD-4876-8B33-228B646FBEDD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FF24F055-EB91-4A53-AB62-A5E5CA6E273C}" type="pres">
      <dgm:prSet presAssocID="{3A21C451-FD4E-4572-9889-B23B408C961C}" presName="spacer" presStyleCnt="0"/>
      <dgm:spPr/>
    </dgm:pt>
    <dgm:pt modelId="{ED6D0084-0223-4A6D-9B0D-AEF2F6789FD0}" type="pres">
      <dgm:prSet presAssocID="{54EEB070-6C5A-4108-B557-D44366026778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52F2748E-B536-4774-B9ED-06D9AA4F6CF0}" type="pres">
      <dgm:prSet presAssocID="{B10193D9-2975-4830-882F-2B745617CCAB}" presName="spacer" presStyleCnt="0"/>
      <dgm:spPr/>
    </dgm:pt>
    <dgm:pt modelId="{90D95AE9-67EA-4D58-8B65-C043681146C9}" type="pres">
      <dgm:prSet presAssocID="{E4855361-6831-471B-ABF9-C5864075E135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67374B13-D098-4095-B3E4-4FD8F2C7C34C}" srcId="{3DFB8668-D8A3-48F3-A4DE-6066903223C6}" destId="{66835EE9-33D8-4B4E-AC18-DAAC5294AB1A}" srcOrd="2" destOrd="0" parTransId="{D416EC64-7EF2-47BD-9C04-0F0F6F54475F}" sibTransId="{A8E2CAFC-BF6B-4202-BF25-ABC671402F63}"/>
    <dgm:cxn modelId="{4CA47029-4B5F-447C-B505-38F187E0E65C}" srcId="{3DFB8668-D8A3-48F3-A4DE-6066903223C6}" destId="{AB56AE47-FD8A-473E-878C-3F253D8A6980}" srcOrd="1" destOrd="0" parTransId="{192BB934-4909-460A-86E9-7896FD8F8FA5}" sibTransId="{67A47B3F-EEF5-4AC1-9191-867912B0866F}"/>
    <dgm:cxn modelId="{522BC638-9D2E-4779-ACBA-E217CABA3C52}" type="presOf" srcId="{C3815F09-55FD-4876-8B33-228B646FBEDD}" destId="{8E5374AC-BF39-4D0E-B84A-1B6C14DAA769}" srcOrd="0" destOrd="0" presId="urn:microsoft.com/office/officeart/2005/8/layout/vList2"/>
    <dgm:cxn modelId="{259DE13D-A25D-4321-B25D-C446203B6DE2}" srcId="{3DFB8668-D8A3-48F3-A4DE-6066903223C6}" destId="{54EEB070-6C5A-4108-B557-D44366026778}" srcOrd="4" destOrd="0" parTransId="{B8254F9F-F753-41B1-9880-64DC80C25730}" sibTransId="{B10193D9-2975-4830-882F-2B745617CCAB}"/>
    <dgm:cxn modelId="{DA15A63F-4AEB-4084-B27C-5ABA8FB0C1B0}" type="presOf" srcId="{AF10845C-5D2F-487E-8042-9F03ACAC227B}" destId="{C29FE5B2-4BD1-4C15-BFDC-659C02CEC6CB}" srcOrd="0" destOrd="0" presId="urn:microsoft.com/office/officeart/2005/8/layout/vList2"/>
    <dgm:cxn modelId="{248BE760-1887-4737-A77A-D5E4C8A5F66B}" type="presOf" srcId="{66835EE9-33D8-4B4E-AC18-DAAC5294AB1A}" destId="{853F4A14-4B28-4F20-96E5-D1C20F73BD3E}" srcOrd="0" destOrd="0" presId="urn:microsoft.com/office/officeart/2005/8/layout/vList2"/>
    <dgm:cxn modelId="{FC406F48-B75A-44A1-B392-6386EB3D1769}" type="presOf" srcId="{54EEB070-6C5A-4108-B557-D44366026778}" destId="{ED6D0084-0223-4A6D-9B0D-AEF2F6789FD0}" srcOrd="0" destOrd="0" presId="urn:microsoft.com/office/officeart/2005/8/layout/vList2"/>
    <dgm:cxn modelId="{A7E05D91-2C0D-4F0E-84A5-6C8576EC3B73}" type="presOf" srcId="{AB56AE47-FD8A-473E-878C-3F253D8A6980}" destId="{13A4C7A1-013C-4885-BF71-A6B1C981D0AC}" srcOrd="0" destOrd="0" presId="urn:microsoft.com/office/officeart/2005/8/layout/vList2"/>
    <dgm:cxn modelId="{DC999C95-1086-451F-B86B-EFA7AAC2527B}" type="presOf" srcId="{E4855361-6831-471B-ABF9-C5864075E135}" destId="{90D95AE9-67EA-4D58-8B65-C043681146C9}" srcOrd="0" destOrd="0" presId="urn:microsoft.com/office/officeart/2005/8/layout/vList2"/>
    <dgm:cxn modelId="{FA8B6F9B-23AB-4C5E-BB2D-6841F81A4A81}" srcId="{3DFB8668-D8A3-48F3-A4DE-6066903223C6}" destId="{E4855361-6831-471B-ABF9-C5864075E135}" srcOrd="5" destOrd="0" parTransId="{DE73F47C-4DF0-44F3-94F0-7C170253B7C2}" sibTransId="{E677D2B9-58AE-4CC1-A227-5ED633FCB9BE}"/>
    <dgm:cxn modelId="{F4D436C6-16F4-48C9-9056-4DD8E5E2E9F9}" type="presOf" srcId="{3DFB8668-D8A3-48F3-A4DE-6066903223C6}" destId="{98A87BC0-DE62-4B9F-923B-968044EC784F}" srcOrd="0" destOrd="0" presId="urn:microsoft.com/office/officeart/2005/8/layout/vList2"/>
    <dgm:cxn modelId="{0585FFD4-854B-40D8-BDEF-65947BBB5DC5}" srcId="{3DFB8668-D8A3-48F3-A4DE-6066903223C6}" destId="{C3815F09-55FD-4876-8B33-228B646FBEDD}" srcOrd="3" destOrd="0" parTransId="{7DFB3B10-19BA-4DA9-B7EB-FF809B59E4E2}" sibTransId="{3A21C451-FD4E-4572-9889-B23B408C961C}"/>
    <dgm:cxn modelId="{F58B44EC-3A3E-4E25-B7E0-388582B32D92}" srcId="{3DFB8668-D8A3-48F3-A4DE-6066903223C6}" destId="{AF10845C-5D2F-487E-8042-9F03ACAC227B}" srcOrd="0" destOrd="0" parTransId="{592027FC-7DB8-4451-A931-CCA3BB91B79A}" sibTransId="{3BBDEF77-92C2-4665-8F63-4948F3A34F61}"/>
    <dgm:cxn modelId="{C000EBCE-4278-4234-B696-794EF2B361BE}" type="presParOf" srcId="{98A87BC0-DE62-4B9F-923B-968044EC784F}" destId="{C29FE5B2-4BD1-4C15-BFDC-659C02CEC6CB}" srcOrd="0" destOrd="0" presId="urn:microsoft.com/office/officeart/2005/8/layout/vList2"/>
    <dgm:cxn modelId="{0CA1EFA7-6F66-4C61-8A2B-71383A92DDFC}" type="presParOf" srcId="{98A87BC0-DE62-4B9F-923B-968044EC784F}" destId="{6B5A3CE3-6F16-4CC3-9993-75379A07575A}" srcOrd="1" destOrd="0" presId="urn:microsoft.com/office/officeart/2005/8/layout/vList2"/>
    <dgm:cxn modelId="{5F0498DB-A881-4D9A-8C44-956202EE4265}" type="presParOf" srcId="{98A87BC0-DE62-4B9F-923B-968044EC784F}" destId="{13A4C7A1-013C-4885-BF71-A6B1C981D0AC}" srcOrd="2" destOrd="0" presId="urn:microsoft.com/office/officeart/2005/8/layout/vList2"/>
    <dgm:cxn modelId="{C828CD5D-ADE4-4932-A271-4CCFBF9B8AEF}" type="presParOf" srcId="{98A87BC0-DE62-4B9F-923B-968044EC784F}" destId="{ACB68F1E-8A8F-4B30-A56E-77671065BB5C}" srcOrd="3" destOrd="0" presId="urn:microsoft.com/office/officeart/2005/8/layout/vList2"/>
    <dgm:cxn modelId="{2225E70D-5C0E-4426-AC1B-77FA88ED627D}" type="presParOf" srcId="{98A87BC0-DE62-4B9F-923B-968044EC784F}" destId="{853F4A14-4B28-4F20-96E5-D1C20F73BD3E}" srcOrd="4" destOrd="0" presId="urn:microsoft.com/office/officeart/2005/8/layout/vList2"/>
    <dgm:cxn modelId="{41D3FEA1-02F9-4CFB-AF17-3E369B3530F0}" type="presParOf" srcId="{98A87BC0-DE62-4B9F-923B-968044EC784F}" destId="{E44551FE-5625-4166-B2A8-3F5E4C43F0D6}" srcOrd="5" destOrd="0" presId="urn:microsoft.com/office/officeart/2005/8/layout/vList2"/>
    <dgm:cxn modelId="{9D4F6E54-0236-4F3F-885D-5DE9AD902C83}" type="presParOf" srcId="{98A87BC0-DE62-4B9F-923B-968044EC784F}" destId="{8E5374AC-BF39-4D0E-B84A-1B6C14DAA769}" srcOrd="6" destOrd="0" presId="urn:microsoft.com/office/officeart/2005/8/layout/vList2"/>
    <dgm:cxn modelId="{14931234-37C0-4045-A03B-3C9CFABC6292}" type="presParOf" srcId="{98A87BC0-DE62-4B9F-923B-968044EC784F}" destId="{FF24F055-EB91-4A53-AB62-A5E5CA6E273C}" srcOrd="7" destOrd="0" presId="urn:microsoft.com/office/officeart/2005/8/layout/vList2"/>
    <dgm:cxn modelId="{FB007C1A-DAAA-4D92-8A07-089F53B3BE0D}" type="presParOf" srcId="{98A87BC0-DE62-4B9F-923B-968044EC784F}" destId="{ED6D0084-0223-4A6D-9B0D-AEF2F6789FD0}" srcOrd="8" destOrd="0" presId="urn:microsoft.com/office/officeart/2005/8/layout/vList2"/>
    <dgm:cxn modelId="{C14D2055-7779-4E2B-9FDC-5AC57ED047FA}" type="presParOf" srcId="{98A87BC0-DE62-4B9F-923B-968044EC784F}" destId="{52F2748E-B536-4774-B9ED-06D9AA4F6CF0}" srcOrd="9" destOrd="0" presId="urn:microsoft.com/office/officeart/2005/8/layout/vList2"/>
    <dgm:cxn modelId="{87215B8F-4068-49B3-8A2B-10D3E5B8BA54}" type="presParOf" srcId="{98A87BC0-DE62-4B9F-923B-968044EC784F}" destId="{90D95AE9-67EA-4D58-8B65-C043681146C9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C7BE17-2682-472D-AFC8-B0911EE6AB60}">
      <dsp:nvSpPr>
        <dsp:cNvPr id="0" name=""/>
        <dsp:cNvSpPr/>
      </dsp:nvSpPr>
      <dsp:spPr>
        <a:xfrm>
          <a:off x="0" y="2347"/>
          <a:ext cx="6248400" cy="11898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133FA4-AB6A-4FB5-9FAC-46291D00C796}">
      <dsp:nvSpPr>
        <dsp:cNvPr id="0" name=""/>
        <dsp:cNvSpPr/>
      </dsp:nvSpPr>
      <dsp:spPr>
        <a:xfrm>
          <a:off x="359915" y="270053"/>
          <a:ext cx="654392" cy="6543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7A7E0C-8FED-4BFD-8D16-8D3A459C7BCF}">
      <dsp:nvSpPr>
        <dsp:cNvPr id="0" name=""/>
        <dsp:cNvSpPr/>
      </dsp:nvSpPr>
      <dsp:spPr>
        <a:xfrm>
          <a:off x="1374223" y="2347"/>
          <a:ext cx="4874176" cy="11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921" tIns="125921" rIns="125921" bIns="12592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GRADUATE  RECORD EXAMINATION</a:t>
          </a:r>
        </a:p>
      </dsp:txBody>
      <dsp:txXfrm>
        <a:off x="1374223" y="2347"/>
        <a:ext cx="4874176" cy="1189803"/>
      </dsp:txXfrm>
    </dsp:sp>
    <dsp:sp modelId="{010DFDB2-4F28-49B7-A57C-6ACE695CC6C0}">
      <dsp:nvSpPr>
        <dsp:cNvPr id="0" name=""/>
        <dsp:cNvSpPr/>
      </dsp:nvSpPr>
      <dsp:spPr>
        <a:xfrm>
          <a:off x="0" y="1489602"/>
          <a:ext cx="6248400" cy="11898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57C944-DC94-4888-8FFD-3C304A240616}">
      <dsp:nvSpPr>
        <dsp:cNvPr id="0" name=""/>
        <dsp:cNvSpPr/>
      </dsp:nvSpPr>
      <dsp:spPr>
        <a:xfrm>
          <a:off x="359915" y="1757308"/>
          <a:ext cx="654392" cy="6543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53BA1B-E669-4C1D-B585-51931CC38830}">
      <dsp:nvSpPr>
        <dsp:cNvPr id="0" name=""/>
        <dsp:cNvSpPr/>
      </dsp:nvSpPr>
      <dsp:spPr>
        <a:xfrm>
          <a:off x="1374223" y="1489602"/>
          <a:ext cx="4874176" cy="11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921" tIns="125921" rIns="125921" bIns="12592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 COMPULSORY FOR ALMOST ALL POST-GRADUATE PROGRAMS IN USA</a:t>
          </a:r>
        </a:p>
      </dsp:txBody>
      <dsp:txXfrm>
        <a:off x="1374223" y="1489602"/>
        <a:ext cx="4874176" cy="1189803"/>
      </dsp:txXfrm>
    </dsp:sp>
    <dsp:sp modelId="{0E5546DA-A1E1-4917-AD13-05F8D9627953}">
      <dsp:nvSpPr>
        <dsp:cNvPr id="0" name=""/>
        <dsp:cNvSpPr/>
      </dsp:nvSpPr>
      <dsp:spPr>
        <a:xfrm>
          <a:off x="0" y="2976856"/>
          <a:ext cx="6248400" cy="11898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E88137-41A6-4198-868C-1FB858094EE0}">
      <dsp:nvSpPr>
        <dsp:cNvPr id="0" name=""/>
        <dsp:cNvSpPr/>
      </dsp:nvSpPr>
      <dsp:spPr>
        <a:xfrm>
          <a:off x="359915" y="3244562"/>
          <a:ext cx="654392" cy="6543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C72B9E-D234-4FD0-B1E2-2F13040AB31A}">
      <dsp:nvSpPr>
        <dsp:cNvPr id="0" name=""/>
        <dsp:cNvSpPr/>
      </dsp:nvSpPr>
      <dsp:spPr>
        <a:xfrm>
          <a:off x="1374223" y="2976856"/>
          <a:ext cx="4874176" cy="11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921" tIns="125921" rIns="125921" bIns="12592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EVEN BUSINESS INSTITUTIONS NOW PREFER GRE OVER GMAT</a:t>
          </a:r>
        </a:p>
      </dsp:txBody>
      <dsp:txXfrm>
        <a:off x="1374223" y="2976856"/>
        <a:ext cx="4874176" cy="1189803"/>
      </dsp:txXfrm>
    </dsp:sp>
    <dsp:sp modelId="{2071E093-CB6E-42B4-B275-D65C2B795392}">
      <dsp:nvSpPr>
        <dsp:cNvPr id="0" name=""/>
        <dsp:cNvSpPr/>
      </dsp:nvSpPr>
      <dsp:spPr>
        <a:xfrm>
          <a:off x="0" y="4464111"/>
          <a:ext cx="6248400" cy="11898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E64F7D-6A37-4CBD-A48B-F9B0CB57317E}">
      <dsp:nvSpPr>
        <dsp:cNvPr id="0" name=""/>
        <dsp:cNvSpPr/>
      </dsp:nvSpPr>
      <dsp:spPr>
        <a:xfrm>
          <a:off x="359915" y="4731817"/>
          <a:ext cx="654392" cy="6543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BE7C7-64FF-4F0A-A70E-08FC031FA8FE}">
      <dsp:nvSpPr>
        <dsp:cNvPr id="0" name=""/>
        <dsp:cNvSpPr/>
      </dsp:nvSpPr>
      <dsp:spPr>
        <a:xfrm>
          <a:off x="1374223" y="4464111"/>
          <a:ext cx="4874176" cy="11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921" tIns="125921" rIns="125921" bIns="12592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ALSO COMPULSORY/PREFERRED IN TOP-TIER EUROPEAN UNIVERSITIES</a:t>
          </a:r>
        </a:p>
      </dsp:txBody>
      <dsp:txXfrm>
        <a:off x="1374223" y="4464111"/>
        <a:ext cx="4874176" cy="11898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A73464-DDB5-4693-BFB8-2CFA33D5AD5B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C61D44-3FAF-422B-B2EB-14ABE43D7A62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A6BF0D-6BC8-476A-9592-36D91FB2A1D5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accent6"/>
              </a:solidFill>
            </a:rPr>
            <a:t>QUANT:</a:t>
          </a:r>
          <a:r>
            <a:rPr lang="en-US" sz="2500" kern="1200" dirty="0"/>
            <a:t> ARITHMETIC, GEOMETRY, COUTING, PROBABILITY, STATISTICS….</a:t>
          </a:r>
        </a:p>
      </dsp:txBody>
      <dsp:txXfrm>
        <a:off x="2039300" y="956381"/>
        <a:ext cx="4474303" cy="1765627"/>
      </dsp:txXfrm>
    </dsp:sp>
    <dsp:sp modelId="{656110F3-EDB8-463E-925A-B35D0C7D9BA3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FBAAB4-7640-4A16-B064-C11A0CC81C07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CFC48E-924F-4ADB-8E16-3CFB22F94A66}">
      <dsp:nvSpPr>
        <dsp:cNvPr id="0" name=""/>
        <dsp:cNvSpPr/>
      </dsp:nvSpPr>
      <dsp:spPr>
        <a:xfrm>
          <a:off x="2039300" y="3163416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rgbClr val="FF0000"/>
              </a:solidFill>
            </a:rPr>
            <a:t>VERBAL: </a:t>
          </a:r>
          <a:r>
            <a:rPr lang="en-US" sz="2500" kern="1200" dirty="0"/>
            <a:t>TEXT COMPLETION, SENTENCE EQUIVALENCE, READING COMPREHENSION</a:t>
          </a:r>
        </a:p>
      </dsp:txBody>
      <dsp:txXfrm>
        <a:off x="2039300" y="3163416"/>
        <a:ext cx="4474303" cy="17656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41F034-44A9-4EFF-84FA-12E68441BD1C}">
      <dsp:nvSpPr>
        <dsp:cNvPr id="0" name=""/>
        <dsp:cNvSpPr/>
      </dsp:nvSpPr>
      <dsp:spPr>
        <a:xfrm>
          <a:off x="0" y="663158"/>
          <a:ext cx="10515600" cy="12242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C9A6-B951-4A5E-B888-7621AB2DD127}">
      <dsp:nvSpPr>
        <dsp:cNvPr id="0" name=""/>
        <dsp:cNvSpPr/>
      </dsp:nvSpPr>
      <dsp:spPr>
        <a:xfrm>
          <a:off x="370348" y="938624"/>
          <a:ext cx="673360" cy="6733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C3BFC5-3426-43CD-8ADB-C153A0E5C402}">
      <dsp:nvSpPr>
        <dsp:cNvPr id="0" name=""/>
        <dsp:cNvSpPr/>
      </dsp:nvSpPr>
      <dsp:spPr>
        <a:xfrm>
          <a:off x="1414057" y="663158"/>
          <a:ext cx="9101542" cy="1224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71" tIns="129571" rIns="129571" bIns="12957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DAILY STAR EDITORIAL: 8-10</a:t>
          </a:r>
          <a:endParaRPr lang="en-US" sz="2500" kern="1200" dirty="0"/>
        </a:p>
      </dsp:txBody>
      <dsp:txXfrm>
        <a:off x="1414057" y="663158"/>
        <a:ext cx="9101542" cy="1224292"/>
      </dsp:txXfrm>
    </dsp:sp>
    <dsp:sp modelId="{29BC8F8D-D3FF-4BA6-8074-A9F71A5A39B6}">
      <dsp:nvSpPr>
        <dsp:cNvPr id="0" name=""/>
        <dsp:cNvSpPr/>
      </dsp:nvSpPr>
      <dsp:spPr>
        <a:xfrm>
          <a:off x="0" y="2193523"/>
          <a:ext cx="10515600" cy="12242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EAF18B-FC19-4AA0-A066-8F46D458EF80}">
      <dsp:nvSpPr>
        <dsp:cNvPr id="0" name=""/>
        <dsp:cNvSpPr/>
      </dsp:nvSpPr>
      <dsp:spPr>
        <a:xfrm>
          <a:off x="370348" y="2468989"/>
          <a:ext cx="673360" cy="6733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7CE00B-CA6B-42C6-9821-58B5BB4B14CC}">
      <dsp:nvSpPr>
        <dsp:cNvPr id="0" name=""/>
        <dsp:cNvSpPr/>
      </dsp:nvSpPr>
      <dsp:spPr>
        <a:xfrm>
          <a:off x="1414057" y="2193523"/>
          <a:ext cx="9101542" cy="1224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71" tIns="129571" rIns="129571" bIns="12957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GRE VERBAL PASSAGES: 18-20!!!</a:t>
          </a:r>
          <a:endParaRPr lang="en-US" sz="2500" kern="1200" dirty="0"/>
        </a:p>
      </dsp:txBody>
      <dsp:txXfrm>
        <a:off x="1414057" y="2193523"/>
        <a:ext cx="9101542" cy="12242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47D17D-7C22-4189-A50B-C04A0502BD06}">
      <dsp:nvSpPr>
        <dsp:cNvPr id="0" name=""/>
        <dsp:cNvSpPr/>
      </dsp:nvSpPr>
      <dsp:spPr>
        <a:xfrm>
          <a:off x="0" y="102043"/>
          <a:ext cx="6513603" cy="10740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EXACTLY LIKE TC1, BUT WITH TWO ANSWER CHOICES</a:t>
          </a:r>
        </a:p>
      </dsp:txBody>
      <dsp:txXfrm>
        <a:off x="52431" y="154474"/>
        <a:ext cx="6408741" cy="969198"/>
      </dsp:txXfrm>
    </dsp:sp>
    <dsp:sp modelId="{7013901A-6EB3-4A77-8131-69BDBE3B637C}">
      <dsp:nvSpPr>
        <dsp:cNvPr id="0" name=""/>
        <dsp:cNvSpPr/>
      </dsp:nvSpPr>
      <dsp:spPr>
        <a:xfrm>
          <a:off x="0" y="1253863"/>
          <a:ext cx="6513603" cy="1074060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THE TWO ANSWERS DO NOT NECESSARILY HAVE TO BE SYNONYMS</a:t>
          </a:r>
        </a:p>
      </dsp:txBody>
      <dsp:txXfrm>
        <a:off x="52431" y="1306294"/>
        <a:ext cx="6408741" cy="969198"/>
      </dsp:txXfrm>
    </dsp:sp>
    <dsp:sp modelId="{A73ED75E-C54D-44C5-A558-5432170715D1}">
      <dsp:nvSpPr>
        <dsp:cNvPr id="0" name=""/>
        <dsp:cNvSpPr/>
      </dsp:nvSpPr>
      <dsp:spPr>
        <a:xfrm>
          <a:off x="0" y="2405683"/>
          <a:ext cx="6513603" cy="107406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AFTER PLUGGING IN THE CHOICES, YOU WILL GET TWO SENTENCES.</a:t>
          </a:r>
        </a:p>
      </dsp:txBody>
      <dsp:txXfrm>
        <a:off x="52431" y="2458114"/>
        <a:ext cx="6408741" cy="969198"/>
      </dsp:txXfrm>
    </dsp:sp>
    <dsp:sp modelId="{EEDA3827-B4B5-4206-95FE-62BB16A53267}">
      <dsp:nvSpPr>
        <dsp:cNvPr id="0" name=""/>
        <dsp:cNvSpPr/>
      </dsp:nvSpPr>
      <dsp:spPr>
        <a:xfrm>
          <a:off x="0" y="3557503"/>
          <a:ext cx="6513603" cy="1074060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THE TWO SENTENCES HAVE TO BE FUNCTIONALLY EQUIVALENT</a:t>
          </a:r>
        </a:p>
      </dsp:txBody>
      <dsp:txXfrm>
        <a:off x="52431" y="3609934"/>
        <a:ext cx="6408741" cy="969198"/>
      </dsp:txXfrm>
    </dsp:sp>
    <dsp:sp modelId="{CB63F00A-083B-4798-B14E-7E62C6E7DE20}">
      <dsp:nvSpPr>
        <dsp:cNvPr id="0" name=""/>
        <dsp:cNvSpPr/>
      </dsp:nvSpPr>
      <dsp:spPr>
        <a:xfrm>
          <a:off x="0" y="4709322"/>
          <a:ext cx="6513603" cy="10740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SENTENCE 1 = SENTENCE 2</a:t>
          </a:r>
        </a:p>
      </dsp:txBody>
      <dsp:txXfrm>
        <a:off x="52431" y="4761753"/>
        <a:ext cx="6408741" cy="96919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9FE5B2-4BD1-4C15-BFDC-659C02CEC6CB}">
      <dsp:nvSpPr>
        <dsp:cNvPr id="0" name=""/>
        <dsp:cNvSpPr/>
      </dsp:nvSpPr>
      <dsp:spPr>
        <a:xfrm>
          <a:off x="0" y="1076594"/>
          <a:ext cx="6513603" cy="566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The Official Guide to the GRE General Test</a:t>
          </a:r>
        </a:p>
      </dsp:txBody>
      <dsp:txXfrm>
        <a:off x="27644" y="1104238"/>
        <a:ext cx="6458315" cy="510992"/>
      </dsp:txXfrm>
    </dsp:sp>
    <dsp:sp modelId="{13A4C7A1-013C-4885-BF71-A6B1C981D0AC}">
      <dsp:nvSpPr>
        <dsp:cNvPr id="0" name=""/>
        <dsp:cNvSpPr/>
      </dsp:nvSpPr>
      <dsp:spPr>
        <a:xfrm>
          <a:off x="0" y="1715112"/>
          <a:ext cx="6513603" cy="5662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5 Lb. Book of GRE Practice Problems (MATH ONLY!!)</a:t>
          </a:r>
        </a:p>
      </dsp:txBody>
      <dsp:txXfrm>
        <a:off x="27644" y="1742756"/>
        <a:ext cx="6458315" cy="510992"/>
      </dsp:txXfrm>
    </dsp:sp>
    <dsp:sp modelId="{853F4A14-4B28-4F20-96E5-D1C20F73BD3E}">
      <dsp:nvSpPr>
        <dsp:cNvPr id="0" name=""/>
        <dsp:cNvSpPr/>
      </dsp:nvSpPr>
      <dsp:spPr>
        <a:xfrm>
          <a:off x="0" y="2344753"/>
          <a:ext cx="6513603" cy="5662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Official GRE Quantitative Reasoning Practice Questions</a:t>
          </a:r>
        </a:p>
      </dsp:txBody>
      <dsp:txXfrm>
        <a:off x="27644" y="2372397"/>
        <a:ext cx="6458315" cy="510992"/>
      </dsp:txXfrm>
    </dsp:sp>
    <dsp:sp modelId="{8E5374AC-BF39-4D0E-B84A-1B6C14DAA769}">
      <dsp:nvSpPr>
        <dsp:cNvPr id="0" name=""/>
        <dsp:cNvSpPr/>
      </dsp:nvSpPr>
      <dsp:spPr>
        <a:xfrm>
          <a:off x="0" y="2974393"/>
          <a:ext cx="6513603" cy="5662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Official GRE Verbal Reasoning Practice Questions</a:t>
          </a:r>
        </a:p>
      </dsp:txBody>
      <dsp:txXfrm>
        <a:off x="27644" y="3002037"/>
        <a:ext cx="6458315" cy="510992"/>
      </dsp:txXfrm>
    </dsp:sp>
    <dsp:sp modelId="{ED6D0084-0223-4A6D-9B0D-AEF2F6789FD0}">
      <dsp:nvSpPr>
        <dsp:cNvPr id="0" name=""/>
        <dsp:cNvSpPr/>
      </dsp:nvSpPr>
      <dsp:spPr>
        <a:xfrm>
          <a:off x="0" y="3604033"/>
          <a:ext cx="6513603" cy="5662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GRE Big Book</a:t>
          </a:r>
        </a:p>
      </dsp:txBody>
      <dsp:txXfrm>
        <a:off x="27644" y="3631677"/>
        <a:ext cx="6458315" cy="510992"/>
      </dsp:txXfrm>
    </dsp:sp>
    <dsp:sp modelId="{90D95AE9-67EA-4D58-8B65-C043681146C9}">
      <dsp:nvSpPr>
        <dsp:cNvPr id="0" name=""/>
        <dsp:cNvSpPr/>
      </dsp:nvSpPr>
      <dsp:spPr>
        <a:xfrm>
          <a:off x="0" y="4233673"/>
          <a:ext cx="6513603" cy="566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GRE VERBAL GRAIL ***</a:t>
          </a:r>
        </a:p>
      </dsp:txBody>
      <dsp:txXfrm>
        <a:off x="27644" y="4261317"/>
        <a:ext cx="6458315" cy="5109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19T16:32:59.177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19T16:41:07.895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19T16:26:17.890"/>
    </inkml:context>
    <inkml:brush xml:id="br0">
      <inkml:brushProperty name="width" value="0.025" units="cm"/>
      <inkml:brushProperty name="height" value="0.025" units="cm"/>
      <inkml:brushProperty name="color" value="#008C3A"/>
      <inkml:brushProperty name="ignorePressure" value="1"/>
    </inkml:brush>
  </inkml:definitions>
  <inkml:trace contextRef="#ctx0" brushRef="#br0">16 11,'-4'0,"-2"-5,1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7T12:39:58.34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20,'0'-8,"0"-4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7T12:39:59.30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7T12:40:00.67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7T12:40:01.46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9D5822-C238-450E-A02F-4DC8730FBB2D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A8E6AB-A54E-4A45-8547-9A539D5FE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E230E-E7DA-4A44-AF7B-271DAA176B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444DF9-6AD4-4C82-9B62-7C4CFC3DB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DAED4-8A2E-44C5-AB7D-E33CAA88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95829-EDD7-41F9-B259-5DAAFCCCBE21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C3D06-E22B-40E8-81D6-D976D08B6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DFB72-A222-47E8-83DB-E5F78C1F8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049C0-092A-4E6C-8E15-6E968B276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80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5A596-C22F-4719-9CA5-04693C850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B484AE-025B-4355-A2DB-BCF85D0991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6C20F-221D-4653-ACEC-8FB159609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95829-EDD7-41F9-B259-5DAAFCCCBE21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1F0E1-FD37-427F-8C53-FE94D9B77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19E7A-6624-4264-BA6A-4969C9ACE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049C0-092A-4E6C-8E15-6E968B276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98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71280F-7CED-4552-BB5F-F1B0BAD1CF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DB1645-821F-42C9-B74A-3409BED74C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EED6E-EF44-4B92-A842-17034E784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95829-EDD7-41F9-B259-5DAAFCCCBE21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90F2D-E165-48C6-830A-1696C2936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BDA90-4827-42D5-8781-45E602E1F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049C0-092A-4E6C-8E15-6E968B276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643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DB000-75C5-4D76-B7CE-5160AF985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B992B-639F-41D6-BC17-579C9C820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011F3-D1BF-4283-90B5-0B0DB81CE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95829-EDD7-41F9-B259-5DAAFCCCBE21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8CA2B-168B-4914-8AB4-081C76267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388B7-CBD4-4A7A-B734-50AE4BD29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049C0-092A-4E6C-8E15-6E968B276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756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372EC-C437-454A-A0D0-0A0F4A2A3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3A516-0DD7-487A-9C2F-6ED6BB0B7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0C230-829C-4AA2-9159-88530A75E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95829-EDD7-41F9-B259-5DAAFCCCBE21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1F9E2-77CB-452E-BA41-378B28434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A8111-377A-4334-9478-7033F4761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049C0-092A-4E6C-8E15-6E968B276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172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8E4AD-1239-43D4-8B7A-BDAE662E2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D78F2-4C01-42CD-8ABC-10C1682F9A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C7973D-E8A3-4E1C-A6DD-7CD313175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2E104A-807F-4890-BE3E-AEB43D57C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95829-EDD7-41F9-B259-5DAAFCCCBE21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307EDA-E5E1-49B1-910A-6A5097E37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ACA06F-103A-4812-8243-568C03252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049C0-092A-4E6C-8E15-6E968B276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370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2F178-507A-4515-9EA7-A1AF9596D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B69CB-8442-4BA6-B4C6-33715FFAE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93DEDA-51FE-4FF0-AB30-9371AC810A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E159C7-09B5-4F45-BE2D-8999CDDCA6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C85D2E-CA34-4CA8-B6FC-FAC0CF87E3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E4197A-9345-4231-BCE7-6D8E1EA4B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95829-EDD7-41F9-B259-5DAAFCCCBE21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63B52C-D9F7-4AD8-9530-873588F41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8916D6-5D0B-4CD8-9CF6-F1F2EBBF0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049C0-092A-4E6C-8E15-6E968B276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6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F6E30-CA91-4135-AE8F-C541F95C3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AB00E-3563-4003-9528-534F5DBAA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95829-EDD7-41F9-B259-5DAAFCCCBE21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A57857-DE19-47C1-9CA2-CE0DBB459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7090FC-D20C-44DE-BC31-A2A202E7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049C0-092A-4E6C-8E15-6E968B276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921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11F817-1D21-476C-803F-34B1162CD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95829-EDD7-41F9-B259-5DAAFCCCBE21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16C235-E568-4B49-95BE-A73150FDB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0A4F1-F639-4952-9DD6-6EAD4AC06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049C0-092A-4E6C-8E15-6E968B276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953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E5C1E-8FAE-406D-84A5-7CD5E6C3F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A1408-E006-4EFE-A9AF-A2D8C4E6C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8670B9-701A-47E4-8C79-1D997CA0EE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100868-6B3F-48D2-BF8E-AF3474241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95829-EDD7-41F9-B259-5DAAFCCCBE21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5C2DCF-CAA3-4838-84FF-EE8292FFA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617856-8442-413D-B209-705E2B6A1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049C0-092A-4E6C-8E15-6E968B276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976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EE58A-C48B-4754-8381-4194A7C8D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A64242-7C06-4B88-9D1E-7E59C9E5E9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AD5B1-1C15-499C-A1A2-C0003EAB93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577A68-230A-4C7E-A38A-BB13979B5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95829-EDD7-41F9-B259-5DAAFCCCBE21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B27477-F484-4086-80A7-1810711F4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BFE261-4B74-4039-A5F2-A15B57DA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049C0-092A-4E6C-8E15-6E968B276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453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98B14F-5028-4B8B-BEE1-D1E7B6F06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0FBA2-5430-4F8D-B8AD-24A5408DA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09932-D847-46A8-AE29-6DA3943E4C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95829-EDD7-41F9-B259-5DAAFCCCBE21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A20EB-49D7-464E-81EC-74C8A82BE9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953E4-3CB8-44E7-849A-DD5668AEF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049C0-092A-4E6C-8E15-6E968B276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50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customXml" Target="../ink/ink5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customXml" Target="../ink/ink1.xml"/><Relationship Id="rId14" Type="http://schemas.openxmlformats.org/officeDocument/2006/relationships/customXml" Target="../ink/ink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08F32-2819-4206-9598-0B3C22D833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4764" y="1978711"/>
            <a:ext cx="6375918" cy="1315309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GRE CRACK COURSE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34B5B5-1760-4F31-80E5-07401C55B6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4764" y="3429000"/>
            <a:ext cx="9144000" cy="1655762"/>
          </a:xfrm>
        </p:spPr>
        <p:txBody>
          <a:bodyPr>
            <a:noAutofit/>
          </a:bodyPr>
          <a:lstStyle/>
          <a:p>
            <a:pPr algn="l"/>
            <a:r>
              <a:rPr lang="en-US" sz="2800" i="1" dirty="0">
                <a:solidFill>
                  <a:schemeClr val="bg2">
                    <a:lumMod val="10000"/>
                  </a:schemeClr>
                </a:solidFill>
                <a:latin typeface="Bell MT" panose="02020503060305020303" pitchFamily="18" charset="0"/>
              </a:rPr>
              <a:t>Zihad Azad</a:t>
            </a:r>
          </a:p>
          <a:p>
            <a:pPr algn="l"/>
            <a:r>
              <a:rPr lang="en-US" sz="2800" i="1" dirty="0">
                <a:solidFill>
                  <a:schemeClr val="bg2">
                    <a:lumMod val="10000"/>
                  </a:schemeClr>
                </a:solidFill>
                <a:latin typeface="Bell MT" panose="02020503060305020303" pitchFamily="18" charset="0"/>
              </a:rPr>
              <a:t>NANOPHOTONIC RESEARCH GROUP</a:t>
            </a:r>
          </a:p>
          <a:p>
            <a:pPr algn="l"/>
            <a:r>
              <a:rPr lang="en-US" sz="2800" i="1" dirty="0">
                <a:solidFill>
                  <a:schemeClr val="bg2">
                    <a:lumMod val="10000"/>
                  </a:schemeClr>
                </a:solidFill>
                <a:latin typeface="Bell MT" panose="02020503060305020303" pitchFamily="18" charset="0"/>
              </a:rPr>
              <a:t>EEE, BUET</a:t>
            </a:r>
          </a:p>
          <a:p>
            <a:pPr algn="l"/>
            <a:endParaRPr lang="en-US" sz="2400" i="1" dirty="0">
              <a:solidFill>
                <a:schemeClr val="bg2">
                  <a:lumMod val="10000"/>
                </a:schemeClr>
              </a:solidFill>
              <a:latin typeface="Bell MT" panose="02020503060305020303" pitchFamily="18" charset="0"/>
            </a:endParaRPr>
          </a:p>
          <a:p>
            <a:pPr algn="l"/>
            <a:r>
              <a:rPr lang="en-US" sz="2800" i="1" dirty="0">
                <a:solidFill>
                  <a:schemeClr val="bg2">
                    <a:lumMod val="10000"/>
                  </a:schemeClr>
                </a:solidFill>
                <a:latin typeface="Bell MT" panose="02020503060305020303" pitchFamily="18" charset="0"/>
              </a:rPr>
              <a:t>GRE Score: 336</a:t>
            </a:r>
          </a:p>
          <a:p>
            <a:pPr algn="l"/>
            <a:r>
              <a:rPr lang="en-US" sz="2800" i="1" dirty="0">
                <a:solidFill>
                  <a:schemeClr val="bg2">
                    <a:lumMod val="10000"/>
                  </a:schemeClr>
                </a:solidFill>
                <a:latin typeface="Bell MT" panose="02020503060305020303" pitchFamily="18" charset="0"/>
              </a:rPr>
              <a:t>Quant: 167, Verbal: 169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C8907F-5EFA-4FF4-B43E-5F39B4B44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85827E-84B4-4AF3-9CD8-471E535EACB5}"/>
              </a:ext>
            </a:extLst>
          </p:cNvPr>
          <p:cNvSpPr/>
          <p:nvPr/>
        </p:nvSpPr>
        <p:spPr>
          <a:xfrm>
            <a:off x="5460274" y="2838994"/>
            <a:ext cx="949235" cy="522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802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98A81-8CE5-4AE0-8F8B-DEB45D2D2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/>
              <a:t>IT ALL STARTS WITH ENGLISH FOR TODAY</a:t>
            </a:r>
          </a:p>
        </p:txBody>
      </p:sp>
      <p:pic>
        <p:nvPicPr>
          <p:cNvPr id="1026" name="Picture 2" descr="Class Five English For Today">
            <a:extLst>
              <a:ext uri="{FF2B5EF4-FFF2-40B4-BE49-F238E27FC236}">
                <a16:creationId xmlns:a16="http://schemas.microsoft.com/office/drawing/2014/main" id="{EC616B4E-9827-4956-BF79-345AA70F23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21" b="-2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0F933-D92F-4B27-8C11-E17230101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400"/>
              <a:t>MARY HAS A LITTLE LAMB. I GO TO SCHOOL. HE EATS RICE. LIFE IS TOUGH. WE SHALL OVERCOME ONE DAY……………………….. ON AND ON IT GOES</a:t>
            </a:r>
          </a:p>
        </p:txBody>
      </p:sp>
    </p:spTree>
    <p:extLst>
      <p:ext uri="{BB962C8B-B14F-4D97-AF65-F5344CB8AC3E}">
        <p14:creationId xmlns:p14="http://schemas.microsoft.com/office/powerpoint/2010/main" val="1484856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0750D-879E-4E2B-A382-188C96B1B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HUGE LEAP IN COMPLEXITY</a:t>
            </a:r>
          </a:p>
        </p:txBody>
      </p:sp>
      <p:pic>
        <p:nvPicPr>
          <p:cNvPr id="29" name="Content Placeholder 4" descr="A close up of a newspaper&#10;&#10;Description automatically generated">
            <a:extLst>
              <a:ext uri="{FF2B5EF4-FFF2-40B4-BE49-F238E27FC236}">
                <a16:creationId xmlns:a16="http://schemas.microsoft.com/office/drawing/2014/main" id="{665B636D-81AA-47F2-9B1D-B6F333C118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297" y="961812"/>
            <a:ext cx="7392850" cy="534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64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8A80B-CCE4-46DF-9B06-D38DFF4B9BEC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4000" dirty="0"/>
              <a:t>THE DIFFERENCE LIES IN SYNTACTIC  COMPLEXITY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FEC339A-AC9D-4055-A9B4-C86CF92D92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23171"/>
            <a:ext cx="8937432" cy="297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064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4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DF364B-044D-4B84-B78A-072F5E71E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/>
              <a:t>		GUNNING FOG SCORE</a:t>
            </a:r>
          </a:p>
        </p:txBody>
      </p:sp>
      <p:sp>
        <p:nvSpPr>
          <p:cNvPr id="30" name="Freeform: Shape 26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FDE697C-B889-4FB7-89FA-8D73162673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933898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1369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33E4A-D08F-42C6-B39C-6CAE44545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GRE IS A C2 STANDARD EXAM IN THE EUROPEAN CEFR SCALE</a:t>
            </a:r>
          </a:p>
        </p:txBody>
      </p:sp>
      <p:pic>
        <p:nvPicPr>
          <p:cNvPr id="9" name="Content Placeholder 8" descr="A close up of a device&#10;&#10;Description automatically generated">
            <a:extLst>
              <a:ext uri="{FF2B5EF4-FFF2-40B4-BE49-F238E27FC236}">
                <a16:creationId xmlns:a16="http://schemas.microsoft.com/office/drawing/2014/main" id="{7051ED30-58EF-4E6A-BFF0-8413A631B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94" y="1825625"/>
            <a:ext cx="10013411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BC62ECA-93D3-4EE3-B376-3BAE55D91D27}"/>
              </a:ext>
            </a:extLst>
          </p:cNvPr>
          <p:cNvSpPr txBox="1"/>
          <p:nvPr/>
        </p:nvSpPr>
        <p:spPr>
          <a:xfrm>
            <a:off x="6418555" y="3728621"/>
            <a:ext cx="652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IELTS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09C910-5B48-4D33-AB56-0F44E2ADF267}"/>
              </a:ext>
            </a:extLst>
          </p:cNvPr>
          <p:cNvSpPr txBox="1"/>
          <p:nvPr/>
        </p:nvSpPr>
        <p:spPr>
          <a:xfrm>
            <a:off x="9871969" y="2920753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F24FF1-51A7-4D9B-A237-A20F9202D77F}"/>
              </a:ext>
            </a:extLst>
          </p:cNvPr>
          <p:cNvSpPr txBox="1"/>
          <p:nvPr/>
        </p:nvSpPr>
        <p:spPr>
          <a:xfrm>
            <a:off x="6418555" y="3429000"/>
            <a:ext cx="7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TOEFL</a:t>
            </a:r>
          </a:p>
        </p:txBody>
      </p:sp>
    </p:spTree>
    <p:extLst>
      <p:ext uri="{BB962C8B-B14F-4D97-AF65-F5344CB8AC3E}">
        <p14:creationId xmlns:p14="http://schemas.microsoft.com/office/powerpoint/2010/main" val="3425786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7BEA6-125B-4A2C-B890-D079D8C6FCFB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4000" dirty="0"/>
              <a:t>THE SUBCATEGORIES OF THE VERBAL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FDB26-133B-4E60-BED0-573128F3A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READING COMPREHENSION</a:t>
            </a:r>
          </a:p>
          <a:p>
            <a:r>
              <a:rPr lang="en-US" dirty="0"/>
              <a:t>TEXT COMPLETION (SINGLE, DOUBLE AND TRIPLE BLANK)</a:t>
            </a:r>
          </a:p>
          <a:p>
            <a:r>
              <a:rPr lang="en-US" dirty="0"/>
              <a:t>SENTENCE EQUIVALENCE</a:t>
            </a:r>
          </a:p>
        </p:txBody>
      </p:sp>
    </p:spTree>
    <p:extLst>
      <p:ext uri="{BB962C8B-B14F-4D97-AF65-F5344CB8AC3E}">
        <p14:creationId xmlns:p14="http://schemas.microsoft.com/office/powerpoint/2010/main" val="208608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43FCC-36FF-40CC-9075-57677B52A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COMPLETION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0FCE7B-1543-4E3C-ADA3-ADD834FC1A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BLANK 1, 2 &amp; 3</a:t>
            </a:r>
          </a:p>
        </p:txBody>
      </p:sp>
    </p:spTree>
    <p:extLst>
      <p:ext uri="{BB962C8B-B14F-4D97-AF65-F5344CB8AC3E}">
        <p14:creationId xmlns:p14="http://schemas.microsoft.com/office/powerpoint/2010/main" val="2183124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2BDC4-D978-4CF8-B211-5F5F13BAA839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US" sz="4200" dirty="0"/>
              <a:t>	A SIMPLE FLOWCHART TO SOLVING TC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DD05F-3BFE-49A6-8F13-0C041B27C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THE ENTIRE SENTENCE(S)</a:t>
            </a:r>
          </a:p>
          <a:p>
            <a:r>
              <a:rPr lang="en-US" dirty="0"/>
              <a:t>BREAK IT DOWN IN PARTS, TRY TO UNDERSTAND THE RELATION BETWEEN DIFFERENT PARTS USING THE </a:t>
            </a:r>
            <a:r>
              <a:rPr lang="en-US" dirty="0">
                <a:solidFill>
                  <a:srgbClr val="FF0000"/>
                </a:solidFill>
              </a:rPr>
              <a:t>FLAGPOSTS</a:t>
            </a:r>
          </a:p>
          <a:p>
            <a:r>
              <a:rPr lang="en-US" dirty="0"/>
              <a:t>COME UP WITH A GUESS WORD FOR THE BLANK(S)</a:t>
            </a:r>
          </a:p>
          <a:p>
            <a:r>
              <a:rPr lang="en-US" dirty="0"/>
              <a:t>MATCH WITH THE GIVEN ANSWER CHOICES AND ELIMINATE</a:t>
            </a:r>
          </a:p>
          <a:p>
            <a:r>
              <a:rPr lang="en-US" dirty="0"/>
              <a:t>UNDER NO CIRCUMSTANCE WILL YOU CHECK OUT THE ANSWER CHOICES FIRST</a:t>
            </a:r>
          </a:p>
        </p:txBody>
      </p:sp>
    </p:spTree>
    <p:extLst>
      <p:ext uri="{BB962C8B-B14F-4D97-AF65-F5344CB8AC3E}">
        <p14:creationId xmlns:p14="http://schemas.microsoft.com/office/powerpoint/2010/main" val="3608160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B011E3-172F-4B5B-BFE6-075C34318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/>
              <a:t>FLAGPOSTS!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1FD388-93BE-4201-92AE-F2E653FC88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5839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34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D9F584-EA06-4769-85E2-A5E12BEC5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TC1: EXAMPLE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4484C3-459E-46CF-A711-B5AB1ACE5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861" y="2509911"/>
            <a:ext cx="9575179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16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9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693FC-7F2D-4224-B23D-A408F35E4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567915" cy="495249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WHAT IS GRE?</a:t>
            </a:r>
          </a:p>
        </p:txBody>
      </p:sp>
      <p:cxnSp>
        <p:nvCxnSpPr>
          <p:cNvPr id="22" name="Straight Connector 11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429768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E9BA711A-CAC6-4A9A-88D4-17D528049E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5494035"/>
              </p:ext>
            </p:extLst>
          </p:nvPr>
        </p:nvGraphicFramePr>
        <p:xfrm>
          <a:off x="5181600" y="568325"/>
          <a:ext cx="62484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1853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180D22-C572-4996-AE77-00DA30B47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SOLUTION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856EC5-5B35-42F1-A01E-2593BC5CA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861" y="2509911"/>
            <a:ext cx="9575179" cy="399763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038050A-9376-474B-9567-4B649493A330}"/>
              </a:ext>
            </a:extLst>
          </p:cNvPr>
          <p:cNvSpPr/>
          <p:nvPr/>
        </p:nvSpPr>
        <p:spPr>
          <a:xfrm>
            <a:off x="1129004" y="4907902"/>
            <a:ext cx="206956" cy="1967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415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71639-78B2-4766-A52E-60870587B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YOU TRY THIS ONE!</a:t>
            </a:r>
          </a:p>
        </p:txBody>
      </p:sp>
      <p:pic>
        <p:nvPicPr>
          <p:cNvPr id="24" name="Content Placeholder 4">
            <a:extLst>
              <a:ext uri="{FF2B5EF4-FFF2-40B4-BE49-F238E27FC236}">
                <a16:creationId xmlns:a16="http://schemas.microsoft.com/office/drawing/2014/main" id="{CD1ABA6E-7BE6-4FFF-9061-5A1B7B41A9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556" y="1675227"/>
            <a:ext cx="976488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09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3DAB7-D7F6-494A-A613-4940D05FF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ANSWER CHOICE 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49264F-DFA7-4B63-89B7-CDDC442FF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556" y="1675227"/>
            <a:ext cx="9764888" cy="439419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AEB7156-32C7-48FB-A140-B2510A51A255}"/>
              </a:ext>
            </a:extLst>
          </p:cNvPr>
          <p:cNvSpPr/>
          <p:nvPr/>
        </p:nvSpPr>
        <p:spPr>
          <a:xfrm>
            <a:off x="982736" y="4794303"/>
            <a:ext cx="461639" cy="2375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437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D4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DB34D-F22D-45EC-A398-41DF6D85B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TEXT COMPLETION:BLANK 2 EXAMPLE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28D486-0528-461A-AF16-19C7846AB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701" y="1585928"/>
            <a:ext cx="6639154" cy="4351338"/>
          </a:xfrm>
        </p:spPr>
      </p:pic>
    </p:spTree>
    <p:extLst>
      <p:ext uri="{BB962C8B-B14F-4D97-AF65-F5344CB8AC3E}">
        <p14:creationId xmlns:p14="http://schemas.microsoft.com/office/powerpoint/2010/main" val="3957141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364E29-0CDA-468D-9806-F67009F4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YOU TRY THIS ONE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0A7CB1-7EDB-41DC-8EE7-1D3A6AE22D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827627"/>
            <a:ext cx="10905066" cy="408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78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text&#10;&#10;Description automatically generated">
            <a:extLst>
              <a:ext uri="{FF2B5EF4-FFF2-40B4-BE49-F238E27FC236}">
                <a16:creationId xmlns:a16="http://schemas.microsoft.com/office/drawing/2014/main" id="{A195DD89-1A90-4A0B-B7E1-9679A77CEF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917" y="643467"/>
            <a:ext cx="83461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38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9EBCF3-DE57-4B20-A7FF-BE014DAD8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SENTENCE EQUIVALENCE	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4096977-4046-4348-9B8B-D591258472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853235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9856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0E7920-A8F6-481E-BBC4-E6EF8387E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SENTENCE EQUIVALENCE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A59FA8-E61B-4D34-800C-9A3C45416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991" y="1825625"/>
            <a:ext cx="6937265" cy="4976686"/>
          </a:xfrm>
        </p:spPr>
      </p:pic>
    </p:spTree>
    <p:extLst>
      <p:ext uri="{BB962C8B-B14F-4D97-AF65-F5344CB8AC3E}">
        <p14:creationId xmlns:p14="http://schemas.microsoft.com/office/powerpoint/2010/main" val="33514264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65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155F64F-9155-46EC-AAB1-BA07B486F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YOU TRY THIS ONE!</a:t>
            </a:r>
          </a:p>
        </p:txBody>
      </p:sp>
      <p:pic>
        <p:nvPicPr>
          <p:cNvPr id="23" name="Content Placeholder 4">
            <a:extLst>
              <a:ext uri="{FF2B5EF4-FFF2-40B4-BE49-F238E27FC236}">
                <a16:creationId xmlns:a16="http://schemas.microsoft.com/office/drawing/2014/main" id="{CD38E90D-A840-4A19-BA58-31EDED5C1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657212"/>
            <a:ext cx="7188199" cy="354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26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2155F64F-9155-46EC-AAB1-BA07B486F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SOLUTION</a:t>
            </a:r>
          </a:p>
        </p:txBody>
      </p:sp>
      <p:pic>
        <p:nvPicPr>
          <p:cNvPr id="23" name="Content Placeholder 4">
            <a:extLst>
              <a:ext uri="{FF2B5EF4-FFF2-40B4-BE49-F238E27FC236}">
                <a16:creationId xmlns:a16="http://schemas.microsoft.com/office/drawing/2014/main" id="{CD38E90D-A840-4A19-BA58-31EDED5C1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657212"/>
            <a:ext cx="7188199" cy="3540187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582BB587-6FF1-4758-BC1C-CD8ACD80DFF9}"/>
              </a:ext>
            </a:extLst>
          </p:cNvPr>
          <p:cNvSpPr/>
          <p:nvPr/>
        </p:nvSpPr>
        <p:spPr>
          <a:xfrm>
            <a:off x="3603594" y="4511149"/>
            <a:ext cx="435006" cy="202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B47405A-AAA1-4DEC-8913-58B5A0497410}"/>
              </a:ext>
            </a:extLst>
          </p:cNvPr>
          <p:cNvSpPr/>
          <p:nvPr/>
        </p:nvSpPr>
        <p:spPr>
          <a:xfrm>
            <a:off x="3603594" y="3695883"/>
            <a:ext cx="435006" cy="202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183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8C061-D67C-4497-B250-E4EAD86D0692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		EXAM BREAKDOWN</a:t>
            </a:r>
          </a:p>
        </p:txBody>
      </p:sp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E7D5CF-5012-4B01-B14B-F7ACE98E8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58" b="12742"/>
          <a:stretch/>
        </p:blipFill>
        <p:spPr>
          <a:xfrm>
            <a:off x="1686757" y="1690688"/>
            <a:ext cx="8620217" cy="484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55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6F8BC-ECF7-4066-AE02-362DB9DBC5D2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TEXT COMPLETION BLANK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949BD-D27B-496F-871E-89E096DC8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THE HARDEST QUESTION CATEGORY IN GRE VERBAL</a:t>
            </a:r>
          </a:p>
          <a:p>
            <a:pPr lvl="0"/>
            <a:r>
              <a:rPr lang="en-US" dirty="0">
                <a:solidFill>
                  <a:srgbClr val="FF0000"/>
                </a:solidFill>
              </a:rPr>
              <a:t>VERY TIME CONSUMING</a:t>
            </a:r>
          </a:p>
          <a:p>
            <a:pPr lvl="0"/>
            <a:r>
              <a:rPr lang="en-US" dirty="0">
                <a:solidFill>
                  <a:srgbClr val="FF0000"/>
                </a:solidFill>
              </a:rPr>
              <a:t>POSSIBILITY OF GETTING IT 100% RIGHT IS PRETTY LOW</a:t>
            </a:r>
          </a:p>
          <a:p>
            <a:pPr lvl="0"/>
            <a:r>
              <a:rPr lang="en-US" dirty="0">
                <a:solidFill>
                  <a:srgbClr val="FF0000"/>
                </a:solidFill>
              </a:rPr>
              <a:t>WE CANNOT ALWAYS COME UP WITH A GUESS WORD. IN THAT CASE, WE WILL CONTINUE WITH A GENERAL SENSE.</a:t>
            </a:r>
          </a:p>
          <a:p>
            <a:pPr lvl="0"/>
            <a:r>
              <a:rPr lang="en-US" dirty="0">
                <a:solidFill>
                  <a:srgbClr val="00B050"/>
                </a:solidFill>
              </a:rPr>
              <a:t>THE TYPICAL SOLUTION FLOWCHART APPLIES HERE.</a:t>
            </a:r>
          </a:p>
          <a:p>
            <a:pPr lvl="0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190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2C8423-56D8-4F21-8140-68771CCCB5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274" y="691124"/>
            <a:ext cx="7624001" cy="5920845"/>
          </a:xfrm>
        </p:spPr>
      </p:pic>
    </p:spTree>
    <p:extLst>
      <p:ext uri="{BB962C8B-B14F-4D97-AF65-F5344CB8AC3E}">
        <p14:creationId xmlns:p14="http://schemas.microsoft.com/office/powerpoint/2010/main" val="19017533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AA31A1-CE4E-4C97-8A4E-FFBD7AC7A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" r="1" b="8533"/>
          <a:stretch/>
        </p:blipFill>
        <p:spPr>
          <a:xfrm>
            <a:off x="643467" y="643467"/>
            <a:ext cx="10905066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0044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AA31A1-CE4E-4C97-8A4E-FFBD7AC7A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" r="1" b="8533"/>
          <a:stretch/>
        </p:blipFill>
        <p:spPr>
          <a:xfrm>
            <a:off x="643467" y="643467"/>
            <a:ext cx="10905066" cy="5571065"/>
          </a:xfrm>
          <a:prstGeom prst="rect">
            <a:avLst/>
          </a:prstGeom>
          <a:ln>
            <a:noFill/>
          </a:ln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1088C252-7598-45D0-85EA-0420802BF1B0}"/>
              </a:ext>
            </a:extLst>
          </p:cNvPr>
          <p:cNvSpPr/>
          <p:nvPr/>
        </p:nvSpPr>
        <p:spPr>
          <a:xfrm>
            <a:off x="1313155" y="3793537"/>
            <a:ext cx="435006" cy="202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CC191A4-3ED2-43A6-A09A-06B6D5D61709}"/>
              </a:ext>
            </a:extLst>
          </p:cNvPr>
          <p:cNvSpPr/>
          <p:nvPr/>
        </p:nvSpPr>
        <p:spPr>
          <a:xfrm>
            <a:off x="4688149" y="3793537"/>
            <a:ext cx="435006" cy="202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D996A9A-D862-4A10-B313-9A6043BEAFE6}"/>
              </a:ext>
            </a:extLst>
          </p:cNvPr>
          <p:cNvSpPr/>
          <p:nvPr/>
        </p:nvSpPr>
        <p:spPr>
          <a:xfrm>
            <a:off x="8311718" y="5357487"/>
            <a:ext cx="435006" cy="202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4378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A14BF-6391-4903-B62D-3422CAED6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9061C6-D0B5-4BC5-A240-CA1D2656D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224" y="1372863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151000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44BF9D-1290-449A-BFED-8D5DF0F8B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MUST-HAVE BOOK-LIST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C67A7D7-7FA9-46A4-ACA3-9D6C7F78AB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261508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165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C14B5-C4D2-47C6-BA8C-B1286CF1A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BEST RESOURCE FOR VERBAL OUTSIDE ETS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Content Placeholder 6">
            <a:extLst>
              <a:ext uri="{FF2B5EF4-FFF2-40B4-BE49-F238E27FC236}">
                <a16:creationId xmlns:a16="http://schemas.microsoft.com/office/drawing/2014/main" id="{F1093579-1798-4141-B4E7-EA2E2CD03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435" y="2426818"/>
            <a:ext cx="3078180" cy="399763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3E0EF4-C937-4056-967A-4D21F7D1C4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3" r="4658"/>
          <a:stretch/>
        </p:blipFill>
        <p:spPr>
          <a:xfrm>
            <a:off x="7760053" y="2426818"/>
            <a:ext cx="2825957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12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B089790-F4B6-46A7-BB28-7B74A9A9E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0550A5FB-E084-41A2-9D57-2732068646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1515"/>
          <a:stretch/>
        </p:blipFill>
        <p:spPr>
          <a:xfrm>
            <a:off x="-1" y="1"/>
            <a:ext cx="12192000" cy="606829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DE3F54D-33BC-4382-A2AB-5E002F0F1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5029199"/>
            <a:ext cx="12228128" cy="1828800"/>
            <a:chOff x="-305" y="2987478"/>
            <a:chExt cx="12188952" cy="18288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798451A-4EC8-4869-8DFB-BCE4E00BE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ECD12F-47FF-48FE-A827-069775A8A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8928757-970C-4B99-9F9C-0C07E4A94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1213505B-6136-49EC-951C-1FDA2A6C5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BC390AA-2D3D-4C6F-8CFF-5B940115EF54}"/>
                  </a:ext>
                </a:extLst>
              </p14:cNvPr>
              <p14:cNvContentPartPr/>
              <p14:nvPr/>
            </p14:nvContentPartPr>
            <p14:xfrm>
              <a:off x="9330263" y="2292040"/>
              <a:ext cx="360" cy="7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BC390AA-2D3D-4C6F-8CFF-5B940115EF5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21263" y="2283040"/>
                <a:ext cx="1800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BE54AAE-940A-4E33-BDCE-E4DDCC45B0D7}"/>
                  </a:ext>
                </a:extLst>
              </p14:cNvPr>
              <p14:cNvContentPartPr/>
              <p14:nvPr/>
            </p14:nvContentPartPr>
            <p14:xfrm>
              <a:off x="6586703" y="2423080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BE54AAE-940A-4E33-BDCE-E4DDCC45B0D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78063" y="24144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2C45503-CFC4-4D6C-BB6B-11E4492C8C9D}"/>
                  </a:ext>
                </a:extLst>
              </p14:cNvPr>
              <p14:cNvContentPartPr/>
              <p14:nvPr/>
            </p14:nvContentPartPr>
            <p14:xfrm>
              <a:off x="9045863" y="913960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2C45503-CFC4-4D6C-BB6B-11E4492C8C9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37223" y="9049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DFA9A6A-9007-4AFE-BBAD-0AD2C8C67A70}"/>
                  </a:ext>
                </a:extLst>
              </p14:cNvPr>
              <p14:cNvContentPartPr/>
              <p14:nvPr/>
            </p14:nvContentPartPr>
            <p14:xfrm>
              <a:off x="9214703" y="905320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DFA9A6A-9007-4AFE-BBAD-0AD2C8C67A7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06063" y="89632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64AF07B3-33C3-4E7B-B9DE-7AFB506075B9}"/>
              </a:ext>
            </a:extLst>
          </p:cNvPr>
          <p:cNvSpPr/>
          <p:nvPr/>
        </p:nvSpPr>
        <p:spPr>
          <a:xfrm>
            <a:off x="10449017" y="905320"/>
            <a:ext cx="1741598" cy="5598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2184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BBDBFEC-0768-4E7E-B260-0A14152BB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657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D7B893D3-3FA9-4D68-8649-FEBE283A3C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3" b="67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54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7CD1D-9E3D-44FE-9336-6934DE4AC781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WHICH ONE WOULD YOU CHOOSE?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2835CE-D71C-41A4-852A-3D0BB190B7E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766C40-252C-44FA-BF07-A6A62914E1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1253BC8-57AD-42AE-9451-AC874C1AEA23}"/>
                  </a:ext>
                </a:extLst>
              </p14:cNvPr>
              <p14:cNvContentPartPr/>
              <p14:nvPr/>
            </p14:nvContentPartPr>
            <p14:xfrm>
              <a:off x="1384483" y="529984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1253BC8-57AD-42AE-9451-AC874C1AEA2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80163" y="529552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52C7EC2-C972-4719-8053-9066C80085B5}"/>
                  </a:ext>
                </a:extLst>
              </p14:cNvPr>
              <p14:cNvContentPartPr/>
              <p14:nvPr/>
            </p14:nvContentPartPr>
            <p14:xfrm>
              <a:off x="5796643" y="5699080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52C7EC2-C972-4719-8053-9066C80085B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92323" y="5694760"/>
                <a:ext cx="900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04132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853730-393C-4AD1-BD6E-26FBBE69B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51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D6A98-A83C-49F5-9963-A79FE568D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8841" y="679730"/>
            <a:ext cx="3951414" cy="3787041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4200" dirty="0"/>
            </a:br>
            <a:r>
              <a:rPr lang="en-US" sz="4200" dirty="0"/>
              <a:t>BRAIN ACTIVITY WHILE SOLVING A VERBAL</a:t>
            </a:r>
            <a:br>
              <a:rPr lang="en-US" sz="4200" dirty="0"/>
            </a:br>
            <a:r>
              <a:rPr lang="en-US" sz="4200" dirty="0"/>
              <a:t> PROBLEM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16FD1E5E-FB0F-40E0-A70E-036772DFE5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8" r="30630" b="-2"/>
          <a:stretch/>
        </p:blipFill>
        <p:spPr>
          <a:xfrm>
            <a:off x="942597" y="538941"/>
            <a:ext cx="5608830" cy="56327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F1D7263-2912-423F-B4B8-C94E8AC1467D}"/>
                  </a:ext>
                </a:extLst>
              </p14:cNvPr>
              <p14:cNvContentPartPr/>
              <p14:nvPr/>
            </p14:nvContentPartPr>
            <p14:xfrm>
              <a:off x="1822963" y="4914280"/>
              <a:ext cx="5760" cy="3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F1D7263-2912-423F-B4B8-C94E8AC1467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8643" y="4909960"/>
                <a:ext cx="144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0305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D6A98-A83C-49F5-9963-A79FE568D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sz="2600" dirty="0"/>
            </a:br>
            <a:r>
              <a:rPr lang="en-US" sz="2600" dirty="0"/>
              <a:t>BRAIN ACTIVITY WHILE SOLVING A QUANT PROBLEM</a:t>
            </a: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AD3652-86D1-4848-9FD1-1E4D502D36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23" b="2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467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D050-1D61-4DE4-AE2E-93AE0DAE5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3014" y="2004259"/>
            <a:ext cx="4036334" cy="284884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dirty="0"/>
              <a:t>YOUR BRAIN GOES INTO AUTOPILOT MODE</a:t>
            </a:r>
          </a:p>
        </p:txBody>
      </p:sp>
      <p:pic>
        <p:nvPicPr>
          <p:cNvPr id="5" name="Content Placeholder 4" descr="A picture containing man, motorcycle, woman, car&#10;&#10;Description automatically generated">
            <a:extLst>
              <a:ext uri="{FF2B5EF4-FFF2-40B4-BE49-F238E27FC236}">
                <a16:creationId xmlns:a16="http://schemas.microsoft.com/office/drawing/2014/main" id="{1198385F-1BCA-424F-932A-8C29227ED6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9" r="21821" b="2"/>
          <a:stretch/>
        </p:blipFill>
        <p:spPr>
          <a:xfrm>
            <a:off x="733507" y="666728"/>
            <a:ext cx="553600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12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6C790B-9403-427C-953C-CCCBD55DA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		SECTION SUBCATEGORIES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4CAF2AE-ECCF-4B74-B634-7B55B33646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628676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7795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65BFB-6998-4F06-A74C-ECFC5CE07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WHY IS GRE VERBAL SO HARD?</a:t>
            </a:r>
          </a:p>
        </p:txBody>
      </p:sp>
      <p:pic>
        <p:nvPicPr>
          <p:cNvPr id="1026" name="Picture 2" descr="Image result for WHY HOW">
            <a:extLst>
              <a:ext uri="{FF2B5EF4-FFF2-40B4-BE49-F238E27FC236}">
                <a16:creationId xmlns:a16="http://schemas.microsoft.com/office/drawing/2014/main" id="{8F625580-4F65-40A5-A356-C539A7C291A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75134" y="1675227"/>
            <a:ext cx="5441732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505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471</Words>
  <Application>Microsoft Office PowerPoint</Application>
  <PresentationFormat>Widescreen</PresentationFormat>
  <Paragraphs>74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Bell MT</vt:lpstr>
      <vt:lpstr>Calibri</vt:lpstr>
      <vt:lpstr>Calibri Light</vt:lpstr>
      <vt:lpstr>Cambria Math</vt:lpstr>
      <vt:lpstr>Office Theme</vt:lpstr>
      <vt:lpstr>GRE CRACK COURSE </vt:lpstr>
      <vt:lpstr>WHAT IS GRE?</vt:lpstr>
      <vt:lpstr>  EXAM BREAKDOWN</vt:lpstr>
      <vt:lpstr>WHICH ONE WOULD YOU CHOOSE?</vt:lpstr>
      <vt:lpstr> BRAIN ACTIVITY WHILE SOLVING A VERBAL  PROBLEM</vt:lpstr>
      <vt:lpstr> BRAIN ACTIVITY WHILE SOLVING A QUANT PROBLEM</vt:lpstr>
      <vt:lpstr>YOUR BRAIN GOES INTO AUTOPILOT MODE</vt:lpstr>
      <vt:lpstr>  SECTION SUBCATEGORIES</vt:lpstr>
      <vt:lpstr>WHY IS GRE VERBAL SO HARD?</vt:lpstr>
      <vt:lpstr>IT ALL STARTS WITH ENGLISH FOR TODAY</vt:lpstr>
      <vt:lpstr>A HUGE LEAP IN COMPLEXITY</vt:lpstr>
      <vt:lpstr>THE DIFFERENCE LIES IN SYNTACTIC  COMPLEXITY</vt:lpstr>
      <vt:lpstr>  GUNNING FOG SCORE</vt:lpstr>
      <vt:lpstr>GRE IS A C2 STANDARD EXAM IN THE EUROPEAN CEFR SCALE</vt:lpstr>
      <vt:lpstr>THE SUBCATEGORIES OF THE VERBAL SECTION</vt:lpstr>
      <vt:lpstr>TEXT COMPLETION </vt:lpstr>
      <vt:lpstr> A SIMPLE FLOWCHART TO SOLVING TC</vt:lpstr>
      <vt:lpstr>FLAGPOSTS!</vt:lpstr>
      <vt:lpstr>TC1: EXAMPLE</vt:lpstr>
      <vt:lpstr>THE SOLUTION</vt:lpstr>
      <vt:lpstr>YOU TRY THIS ONE!</vt:lpstr>
      <vt:lpstr>THE ANSWER CHOICE </vt:lpstr>
      <vt:lpstr>TEXT COMPLETION:BLANK 2 EXAMPLE</vt:lpstr>
      <vt:lpstr>YOU TRY THIS ONE</vt:lpstr>
      <vt:lpstr>PowerPoint Presentation</vt:lpstr>
      <vt:lpstr>SENTENCE EQUIVALENCE </vt:lpstr>
      <vt:lpstr>SENTENCE EQUIVALENCE</vt:lpstr>
      <vt:lpstr>YOU TRY THIS ONE!</vt:lpstr>
      <vt:lpstr>THE SOLUTION</vt:lpstr>
      <vt:lpstr>TEXT COMPLETION BLANK 3</vt:lpstr>
      <vt:lpstr>PowerPoint Presentation</vt:lpstr>
      <vt:lpstr>PowerPoint Presentation</vt:lpstr>
      <vt:lpstr>PowerPoint Presentation</vt:lpstr>
      <vt:lpstr>PowerPoint Presentation</vt:lpstr>
      <vt:lpstr>MUST-HAVE BOOK-LIST</vt:lpstr>
      <vt:lpstr>BEST RESOURCE FOR VERBAL OUTSIDE ETS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 PRESENTATION </dc:title>
  <dc:creator>Zihad Azad</dc:creator>
  <cp:lastModifiedBy>Zihad Azad</cp:lastModifiedBy>
  <cp:revision>7</cp:revision>
  <dcterms:created xsi:type="dcterms:W3CDTF">2020-04-25T15:52:45Z</dcterms:created>
  <dcterms:modified xsi:type="dcterms:W3CDTF">2020-11-27T12:40:28Z</dcterms:modified>
</cp:coreProperties>
</file>